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2501-FA1F-4C1E-844D-F3A3FC443D65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B5CD-D13A-4C24-9A5E-73A08CE0D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2501-FA1F-4C1E-844D-F3A3FC443D65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B5CD-D13A-4C24-9A5E-73A08CE0D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2501-FA1F-4C1E-844D-F3A3FC443D65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B5CD-D13A-4C24-9A5E-73A08CE0D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2501-FA1F-4C1E-844D-F3A3FC443D65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B5CD-D13A-4C24-9A5E-73A08CE0D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2501-FA1F-4C1E-844D-F3A3FC443D65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B5CD-D13A-4C24-9A5E-73A08CE0D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2501-FA1F-4C1E-844D-F3A3FC443D65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B5CD-D13A-4C24-9A5E-73A08CE0D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2501-FA1F-4C1E-844D-F3A3FC443D65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B5CD-D13A-4C24-9A5E-73A08CE0D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2501-FA1F-4C1E-844D-F3A3FC443D65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B5CD-D13A-4C24-9A5E-73A08CE0D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2501-FA1F-4C1E-844D-F3A3FC443D65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B5CD-D13A-4C24-9A5E-73A08CE0D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2501-FA1F-4C1E-844D-F3A3FC443D65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B5CD-D13A-4C24-9A5E-73A08CE0D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2501-FA1F-4C1E-844D-F3A3FC443D65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B5CD-D13A-4C24-9A5E-73A08CE0D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C2501-FA1F-4C1E-844D-F3A3FC443D65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DB5CD-D13A-4C24-9A5E-73A08CE0D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nomaly1Peter29" TargetMode="External"/><Relationship Id="rId2" Type="http://schemas.openxmlformats.org/officeDocument/2006/relationships/hyperlink" Target="https://www.facebook.com/events/691838884207375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elebrateamericadc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944562"/>
          </a:xfrm>
        </p:spPr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National Day of Prayer (Thursday, May 1</a:t>
            </a:r>
            <a:r>
              <a:rPr lang="en-US" baseline="30000" dirty="0" smtClean="0"/>
              <a:t>st</a:t>
            </a:r>
            <a:r>
              <a:rPr lang="en-US" dirty="0" smtClean="0"/>
              <a:t>)</a:t>
            </a:r>
          </a:p>
          <a:p>
            <a:r>
              <a:rPr lang="en-US" dirty="0" smtClean="0"/>
              <a:t>Dining Hall Appreciation (Friday, May 2</a:t>
            </a:r>
            <a:r>
              <a:rPr lang="en-US" baseline="30000" dirty="0" smtClean="0"/>
              <a:t>nd</a:t>
            </a:r>
            <a:r>
              <a:rPr lang="en-US" dirty="0" smtClean="0"/>
              <a:t> @ 2pm) [Dining Hall]</a:t>
            </a:r>
          </a:p>
          <a:p>
            <a:pPr lvl="1"/>
            <a:r>
              <a:rPr lang="en-US" dirty="0" smtClean="0">
                <a:hlinkClick r:id="rId2"/>
              </a:rPr>
              <a:t>Surprise Ice Cream Social for D-Hall Staff</a:t>
            </a:r>
            <a:r>
              <a:rPr lang="en-US" dirty="0" smtClean="0"/>
              <a:t> </a:t>
            </a:r>
          </a:p>
          <a:p>
            <a:r>
              <a:rPr lang="en-US" dirty="0" smtClean="0"/>
              <a:t>Gospel Choir Concert (Saturday, May 3</a:t>
            </a:r>
            <a:r>
              <a:rPr lang="en-US" baseline="30000" dirty="0" smtClean="0"/>
              <a:t>rd</a:t>
            </a:r>
            <a:r>
              <a:rPr lang="en-US" dirty="0" smtClean="0"/>
              <a:t> @ 8pm) [Fine Arts Recital Hall]</a:t>
            </a:r>
          </a:p>
          <a:p>
            <a:r>
              <a:rPr lang="en-US" dirty="0" smtClean="0"/>
              <a:t>Anomaly Spoken Word (Friday, May 9</a:t>
            </a:r>
            <a:r>
              <a:rPr lang="en-US" baseline="30000" dirty="0" smtClean="0"/>
              <a:t>th</a:t>
            </a:r>
            <a:r>
              <a:rPr lang="en-US" dirty="0"/>
              <a:t> </a:t>
            </a:r>
            <a:r>
              <a:rPr lang="en-US" dirty="0" smtClean="0"/>
              <a:t>@ 8pm) [</a:t>
            </a:r>
            <a:r>
              <a:rPr lang="en-US" dirty="0" err="1" smtClean="0"/>
              <a:t>Sportszone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>
                <a:hlinkClick r:id="rId3"/>
              </a:rPr>
              <a:t>Anomaly FB page</a:t>
            </a:r>
            <a:endParaRPr lang="en-US" dirty="0" smtClean="0"/>
          </a:p>
          <a:p>
            <a:r>
              <a:rPr lang="en-US" dirty="0" smtClean="0"/>
              <a:t>Celebrate America [July 1</a:t>
            </a:r>
            <a:r>
              <a:rPr lang="en-US" baseline="30000" dirty="0" smtClean="0"/>
              <a:t>st</a:t>
            </a:r>
            <a:r>
              <a:rPr lang="en-US" dirty="0" smtClean="0"/>
              <a:t>-5</a:t>
            </a:r>
            <a:r>
              <a:rPr lang="en-US" baseline="30000" dirty="0" smtClean="0"/>
              <a:t>th</a:t>
            </a:r>
            <a:r>
              <a:rPr lang="en-US" dirty="0" smtClean="0"/>
              <a:t>, 8</a:t>
            </a:r>
            <a:r>
              <a:rPr lang="en-US" baseline="30000" dirty="0" smtClean="0"/>
              <a:t>th</a:t>
            </a:r>
            <a:r>
              <a:rPr lang="en-US" dirty="0" smtClean="0"/>
              <a:t>-12</a:t>
            </a:r>
            <a:r>
              <a:rPr lang="en-US" baseline="30000" dirty="0" smtClean="0"/>
              <a:t>th</a:t>
            </a:r>
            <a:r>
              <a:rPr lang="en-US" dirty="0" smtClean="0"/>
              <a:t>,16</a:t>
            </a:r>
            <a:r>
              <a:rPr lang="en-US" baseline="30000" dirty="0" smtClean="0"/>
              <a:t>th</a:t>
            </a:r>
            <a:r>
              <a:rPr lang="en-US" dirty="0" smtClean="0"/>
              <a:t>-19</a:t>
            </a:r>
            <a:r>
              <a:rPr lang="en-US" baseline="30000" dirty="0" smtClean="0"/>
              <a:t>th</a:t>
            </a:r>
            <a:r>
              <a:rPr lang="en-US" dirty="0" smtClean="0"/>
              <a:t>]</a:t>
            </a:r>
          </a:p>
          <a:p>
            <a:pPr>
              <a:buNone/>
            </a:pPr>
            <a:r>
              <a:rPr lang="en-US" dirty="0" smtClean="0"/>
              <a:t>	[DAR Constitution Hall] @ 10am &amp; 7pm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smtClean="0">
                <a:hlinkClick r:id="rId4"/>
              </a:rPr>
              <a:t> http</a:t>
            </a:r>
            <a:r>
              <a:rPr lang="en-US" smtClean="0">
                <a:hlinkClick r:id="rId4"/>
              </a:rPr>
              <a:t>://</a:t>
            </a:r>
            <a:r>
              <a:rPr lang="en-US" smtClean="0">
                <a:hlinkClick r:id="rId4"/>
              </a:rPr>
              <a:t>celebrateamericadc.com</a:t>
            </a:r>
            <a:r>
              <a:rPr lang="en-US" smtClean="0">
                <a:hlinkClick r:id="rId4"/>
              </a:rPr>
              <a:t>/</a:t>
            </a:r>
            <a:r>
              <a:rPr lang="en-US" smtClean="0"/>
              <a:t> </a:t>
            </a:r>
            <a:endParaRPr lang="en-US" dirty="0"/>
          </a:p>
          <a:p>
            <a:pPr lvl="1"/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75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Announcements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</dc:title>
  <dc:creator>Clara</dc:creator>
  <cp:lastModifiedBy>Clara</cp:lastModifiedBy>
  <cp:revision>12</cp:revision>
  <dcterms:created xsi:type="dcterms:W3CDTF">2014-04-23T03:48:26Z</dcterms:created>
  <dcterms:modified xsi:type="dcterms:W3CDTF">2014-04-29T16:38:38Z</dcterms:modified>
</cp:coreProperties>
</file>