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Visit tbp.org for more information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724400" y="0"/>
            <a:ext cx="3012140" cy="5140547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1" name="Shape 11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 b="1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7938258" y="0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x="1807794" y="-1807795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-5400000">
            <a:off x="6431898" y="2431398"/>
            <a:ext cx="904306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574025" y="827825"/>
            <a:ext cx="3487500" cy="1158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Tau Beta Pi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51875" y="1986425"/>
            <a:ext cx="5731799" cy="77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Engineering Honor Society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ubTitle" idx="2"/>
          </p:nvPr>
        </p:nvSpPr>
        <p:spPr>
          <a:xfrm>
            <a:off x="1059525" y="3931350"/>
            <a:ext cx="4001999" cy="59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Integrity &amp; Excellence in Engineering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725950" y="2143050"/>
            <a:ext cx="36921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Questions??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Tau Beta Pi?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83150" y="1200150"/>
            <a:ext cx="8201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1885 - founded at Lehigh University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2014 - 242 chapters &amp; 554,000 members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UMBC = MD-D chapter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Recognizes exceptional engineers and students with </a:t>
            </a:r>
            <a:r>
              <a:rPr lang="en" u="sng"/>
              <a:t>exemplary character!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Perks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396825"/>
            <a:ext cx="4128000" cy="270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Scholarships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Fellowships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Career Assistance</a:t>
            </a:r>
          </a:p>
          <a:p>
            <a:pPr marL="457200" lvl="0" indent="-457200" rtl="0">
              <a:spcBef>
                <a:spcPts val="0"/>
              </a:spcBef>
              <a:buClr>
                <a:schemeClr val="dk2"/>
              </a:buClr>
              <a:buSzPct val="120000"/>
              <a:buFont typeface="Arial"/>
              <a:buChar char="●"/>
            </a:pPr>
            <a:r>
              <a:rPr lang="en"/>
              <a:t>Leadership Opportunities</a:t>
            </a:r>
            <a:r>
              <a:rPr lang="en" sz="3600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417800" y="1396825"/>
            <a:ext cx="4726199" cy="270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Leadership Training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Service Opportunities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Networking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Newsletter &amp; Magazine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Stole at Graduation 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2684700" y="4199850"/>
            <a:ext cx="3774600" cy="53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WE HAVE FUN!!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12425"/>
            <a:ext cx="8229600" cy="704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TBP Social Activities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708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 b="1"/>
              <a:t>UMBC Movies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u="sng"/>
              <a:t>The Hobbit: Battle of the Five Armies</a:t>
            </a:r>
            <a:r>
              <a:rPr lang="en" sz="2200"/>
              <a:t>  3/26 - 3/28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u="sng"/>
              <a:t>Into the Woods</a:t>
            </a:r>
            <a:r>
              <a:rPr lang="en" sz="2200"/>
              <a:t>  4/9 - 4/11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u="sng"/>
              <a:t>American Sniper</a:t>
            </a:r>
            <a:r>
              <a:rPr lang="en" sz="2200"/>
              <a:t>  4/16 - 4/18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 b="1"/>
              <a:t>Game Day - March 13 @ 1-3 PM in ENGR 112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 b="1"/>
              <a:t>	</a:t>
            </a:r>
            <a:r>
              <a:rPr lang="en" sz="2600"/>
              <a:t>There’s gonna be pie &amp; pizza!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 b="1"/>
              <a:t>Laser Tag (TBD)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 b="1"/>
              <a:t>Orioles Game - April 24 @ 7:05 PM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 b="1"/>
              <a:t>(Student Night!!)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400" y="3342750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5050"/>
            <a:ext cx="8229600" cy="6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Engineers Week!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656750"/>
            <a:ext cx="8229600" cy="18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Tau Beta Pi hosted Engineers Week this year at UMBC!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T-shirts are still for sale - $5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125" y="2461074"/>
            <a:ext cx="3883663" cy="258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00" y="2462925"/>
            <a:ext cx="3877949" cy="25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5057462" y="4670825"/>
            <a:ext cx="3578999" cy="1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 by Marlayna Demond for UMBC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61525" y="4670825"/>
            <a:ext cx="3747900" cy="3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photo by Marlayna Demond for UMBC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TBP Sponsored Events/Activities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61300" cy="368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TBP Garden Plot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Tutoring/Mentoring opportunities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Service opportunities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t="6117" b="6117"/>
          <a:stretch/>
        </p:blipFill>
        <p:spPr>
          <a:xfrm>
            <a:off x="5414175" y="1200154"/>
            <a:ext cx="3150823" cy="368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13825"/>
            <a:ext cx="8229600" cy="65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Requirements for Initiation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8720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5 hours of social activities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5 hours of service activities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Polish ‘The Bent’ (in front of ITE) ~Early April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Polish your personal bent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Member Signatures: get signatures from 3 TBP professors and 5 current TBP members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One time admission fee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6336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Requirements for ‘Active’ Membership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5 hours of social activities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5 hours of service activities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Attend initiation each semester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/>
              <a:t>Attend all GBMs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To Do Now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Come to GBMs (every 3 weeks)</a:t>
            </a:r>
          </a:p>
          <a:p>
            <a:pPr marL="914400" lvl="1" indent="-4191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000" b="1"/>
              <a:t>April 1 - 12pm - ITE 102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Service &amp; social events, bent polishing and TBP Signatures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Catalog Cards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Pay attention to your emails!!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(16:9)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western</vt:lpstr>
      <vt:lpstr>Tau Beta Pi</vt:lpstr>
      <vt:lpstr>What is Tau Beta Pi?</vt:lpstr>
      <vt:lpstr>Perks</vt:lpstr>
      <vt:lpstr>TBP Social Activities</vt:lpstr>
      <vt:lpstr>Engineers Week!</vt:lpstr>
      <vt:lpstr>TBP Sponsored Events/Activities</vt:lpstr>
      <vt:lpstr>Requirements for Initiation</vt:lpstr>
      <vt:lpstr>Requirements for ‘Active’ Membership</vt:lpstr>
      <vt:lpstr>What To Do Now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Beta Pi</dc:title>
  <dc:creator>Ken Foo</dc:creator>
  <cp:lastModifiedBy>Ken Foo</cp:lastModifiedBy>
  <cp:revision>1</cp:revision>
  <dcterms:modified xsi:type="dcterms:W3CDTF">2015-03-14T00:43:26Z</dcterms:modified>
</cp:coreProperties>
</file>