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pathLst>
              <a:path extrusionOk="0" h="6854064" w="3012141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pathLst>
                <a:path extrusionOk="0" h="4320" w="1886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pathLst>
                <a:path extrusionOk="0" h="4320" w="1979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pathLst>
                <a:path extrusionOk="0" h="4320" w="1806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pathLst>
                <a:path extrusionOk="0" h="4320" w="1848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hyperlink" Target="mailto:vyun1@umbc.edu" TargetMode="Externa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1.jpg"/><Relationship Id="rId3" Type="http://schemas.openxmlformats.org/officeDocument/2006/relationships/image" Target="../media/image00.jpg"/><Relationship Id="rId6" Type="http://schemas.openxmlformats.org/officeDocument/2006/relationships/hyperlink" Target="mailto:shemler1@umbc.edu" TargetMode="External"/><Relationship Id="rId5" Type="http://schemas.openxmlformats.org/officeDocument/2006/relationships/hyperlink" Target="mailto:stephb3@umb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GBM #6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- 5/6/2015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TBP T-Shirts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Available for $10 cash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 Victoria (</a:t>
            </a:r>
            <a:r>
              <a:rPr lang="en" u="sng">
                <a:solidFill>
                  <a:schemeClr val="hlink"/>
                </a:solidFill>
                <a:hlinkClick r:id="rId3"/>
              </a:rPr>
              <a:t>vyun1@umbc.edu</a:t>
            </a:r>
            <a:r>
              <a:rPr lang="en"/>
              <a:t>) if you would like a shirt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marL="0" rtl="0">
              <a:spcBef>
                <a:spcPts val="0"/>
              </a:spcBef>
              <a:buNone/>
            </a:pPr>
            <a:r>
              <a:rPr lang="en"/>
              <a:t>Wear it to GBMs!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Bent Polishing Competition!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Unpolished miniature bents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Polisher of the shiniest bent gets a free TBP t-shirt or gift card!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If you are interested, come talk to us after the meeting (graduating seniors have priority)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Amazon Smiles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572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3600"/>
              <a:t>Donate 0.5% to TBP Headquarters</a:t>
            </a:r>
          </a:p>
          <a:p>
            <a:pPr indent="-4572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3600"/>
              <a:t>Jeff Bezos (CEO of Amazon) is a TBP member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205975"/>
            <a:ext cx="8229600" cy="3119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/>
              <a:t>Thanks For A Great Year :)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en"/>
              <a:t>Good Luck on Your Finals!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 - due 5/13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 - due 5/13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 - 4/25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Officer Election Results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744700" y="939575"/>
            <a:ext cx="8037300" cy="3930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200"/>
              <a:t>President - Ken Foo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Vice President - Daniel Ocasio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Senior Treasurer - Victoria Yun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Junior Treasurer - Jordyn Schroeder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Corresponding Secretary - Sean Najmi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Recording Secretary - Asad Khan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Social Coordinator - Melissa Holmes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Service Coordinator - Nicole Demetrides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Tutoring Coordinator - Matt Glessner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49146"/>
            <a:ext cx="8229600" cy="1719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200"/>
              <a:t>Michael Bishoff </a:t>
            </a:r>
          </a:p>
          <a:p>
            <a:pPr rtl="0">
              <a:spcBef>
                <a:spcPts val="0"/>
              </a:spcBef>
              <a:buNone/>
            </a:pPr>
            <a:r>
              <a:rPr lang="en" sz="3200"/>
              <a:t>Community Events Coordinator</a:t>
            </a:r>
          </a:p>
          <a:p>
            <a:pPr rtl="0">
              <a:spcBef>
                <a:spcPts val="0"/>
              </a:spcBef>
              <a:buNone/>
            </a:pPr>
            <a:r>
              <a:rPr lang="en" sz="3200"/>
              <a:t>(Engineer’s Week Liaison)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795175"/>
            <a:ext cx="8229600" cy="3130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Founder &amp; President of HackUMBC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Organized various tech workshops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Communicated with UMBC Administration</a:t>
            </a:r>
          </a:p>
          <a:p>
            <a:pPr indent="-4191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Contacted Corporate Sponsors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Initiation Coordinator Candidates?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Planning to have a cram session for Statics Final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Service Opportunities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200150"/>
            <a:ext cx="8538899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May 7th-10th Baja Volunteers needed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Events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Study Day Social (May 13th)</a:t>
            </a:r>
          </a:p>
          <a:p>
            <a:pPr indent="-381000" lvl="1" marL="914400" rtl="0">
              <a:spcBef>
                <a:spcPts val="0"/>
              </a:spcBef>
              <a:spcAft>
                <a:spcPts val="1000"/>
              </a:spcAft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Come study at Starbucks/Chick Fil-A on campus between 2 and 5 PM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Make Your Own Social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5+ TBP members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To make it official you </a:t>
            </a:r>
            <a:r>
              <a:rPr b="1" lang="en" u="sng"/>
              <a:t>must</a:t>
            </a:r>
            <a:r>
              <a:rPr lang="en"/>
              <a:t> email the TBP account at least 24 hours in advance so we can send an invite to all members (48+ hours recommended)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0800" y="59450"/>
            <a:ext cx="2152950" cy="38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44672" y="1248075"/>
            <a:ext cx="2152950" cy="382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Garden!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250075" y="930175"/>
            <a:ext cx="4127400" cy="414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 sz="2200"/>
              <a:t>Join Stephanie on </a:t>
            </a:r>
            <a:r>
              <a:rPr b="1" lang="en" sz="2200" u="sng"/>
              <a:t>Thursday 5/7 @ Noon!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 sz="2200" u="sng"/>
          </a:p>
          <a:p>
            <a:pPr rtl="0" algn="ctr">
              <a:spcBef>
                <a:spcPts val="0"/>
              </a:spcBef>
              <a:buNone/>
            </a:pPr>
            <a:r>
              <a:rPr lang="en" sz="2200"/>
              <a:t>We also need volunteers to help with the TBP plot this summer!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lvl="0" rtl="0" algn="ctr">
              <a:spcBef>
                <a:spcPts val="0"/>
              </a:spcBef>
              <a:buNone/>
            </a:pPr>
            <a:r>
              <a:rPr lang="en" sz="1800"/>
              <a:t>If you are interested, please email Stephanie (</a:t>
            </a:r>
            <a:r>
              <a:rPr lang="en" sz="1800" u="sng">
                <a:solidFill>
                  <a:schemeClr val="hlink"/>
                </a:solidFill>
                <a:hlinkClick r:id="rId5"/>
              </a:rPr>
              <a:t>stephb3@umbc.edu</a:t>
            </a:r>
            <a:r>
              <a:rPr lang="en" sz="1800"/>
              <a:t>) or Sarah (</a:t>
            </a:r>
            <a:r>
              <a:rPr lang="en" sz="1800" u="sng">
                <a:solidFill>
                  <a:schemeClr val="hlink"/>
                </a:solidFill>
                <a:hlinkClick r:id="rId6"/>
              </a:rPr>
              <a:t>shemler1@umbc.edu</a:t>
            </a:r>
            <a:r>
              <a:rPr lang="en" sz="1800"/>
              <a:t>) after the meeting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