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50"/>
            <a:ext cx="5835899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GBM of 2014!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- 12/3/2014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Initiates!!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See Sarah after the meeting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dk1"/>
                </a:solidFill>
              </a:rPr>
              <a:t>Good luck on finals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dk1"/>
                </a:solidFill>
              </a:rPr>
              <a:t>&amp;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dk1"/>
                </a:solidFill>
              </a:rPr>
              <a:t>Enjoy some pizza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Events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12/6</a:t>
            </a:r>
            <a:r>
              <a:rPr lang="en"/>
              <a:t> - </a:t>
            </a:r>
            <a:r>
              <a:rPr lang="en" b="1"/>
              <a:t>Ice Skating </a:t>
            </a:r>
            <a:r>
              <a:rPr lang="en"/>
              <a:t>- 2:00pm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Columbia Ice Rink</a:t>
            </a:r>
          </a:p>
          <a:p>
            <a:pPr rtl="0">
              <a:spcBef>
                <a:spcPts val="0"/>
              </a:spcBef>
              <a:buNone/>
            </a:pPr>
            <a:r>
              <a:rPr lang="en" b="1"/>
              <a:t>12/10 -</a:t>
            </a:r>
            <a:r>
              <a:rPr lang="en"/>
              <a:t> </a:t>
            </a:r>
            <a:r>
              <a:rPr lang="en" b="1"/>
              <a:t>Good Luck Potluck - </a:t>
            </a:r>
            <a:r>
              <a:rPr lang="en"/>
              <a:t>5:00-6:30pm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ENGR 112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Initiation is This Saturday!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Attendance is mandatory for initiates &amp; required for active membership (current members)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Dress is BUSINESS CASUAL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Current members</a:t>
            </a:r>
            <a:r>
              <a:rPr lang="en"/>
              <a:t> - ITE 102 (the smaller LH in ITE) no later than 10:50 am.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Initiates</a:t>
            </a:r>
            <a:r>
              <a:rPr lang="en"/>
              <a:t> - ITE 104 no later than 10:30 am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Bring service forms, member signature forms and your dues ($85 cash in a sealed envelope with name on it, or a check made out to TBP MDD).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Reception to follow initiation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 Events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Outreach Project at Norwood Elementary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This Friday 12/5 from 12:30pm-3:30pm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Bridge building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If interested - see Jacob after meeting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Relay for Life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TBP has created a team!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relayforlife.org/umbcmd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 Opportunities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MATLAB Review Session TONIGHT! 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12/3 - 6-9pm in ENGR 114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T-Shirts Still Available 	</a:t>
            </a:r>
            <a:r>
              <a:rPr lang="en" sz="2400"/>
              <a:t>(for members)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Please see Stephen Vicchio after the meeting or email at: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vicchio1@umbc.edu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Engineer’s Week (Feb 22-28, 2015)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167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Engineering demos, speakers, and more!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Planning meetings every Friday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u="sng"/>
              <a:t>12pm - 1pm</a:t>
            </a:r>
            <a:r>
              <a:rPr lang="en"/>
              <a:t> in ITE 233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Dr. Ross was very supportive of our ideas!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Brainstorm: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Demo activities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Competition ideas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SPREAD THE WORD!!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45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western</vt:lpstr>
      <vt:lpstr>Final GBM of 2014!</vt:lpstr>
      <vt:lpstr>Social Events</vt:lpstr>
      <vt:lpstr>Initiation is This Saturday!</vt:lpstr>
      <vt:lpstr>Initiation</vt:lpstr>
      <vt:lpstr>Service Events</vt:lpstr>
      <vt:lpstr>Relay for Life </vt:lpstr>
      <vt:lpstr>Tutoring Opportunities</vt:lpstr>
      <vt:lpstr>T-Shirts Still Available  (for members)</vt:lpstr>
      <vt:lpstr>Engineer’s Week (Feb 22-28, 2015)</vt:lpstr>
      <vt:lpstr>Initiates!!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GBM of 2014!</dc:title>
  <dc:creator>Ken Foo</dc:creator>
  <cp:lastModifiedBy>Ken Foo</cp:lastModifiedBy>
  <cp:revision>1</cp:revision>
  <dcterms:modified xsi:type="dcterms:W3CDTF">2015-03-14T00:45:26Z</dcterms:modified>
</cp:coreProperties>
</file>