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0" x="4724400"/>
            <a:ext cy="5140547" cx="3012140"/>
          </a:xfrm>
          <a:custGeom>
            <a:pathLst>
              <a:path w="3012141" extrusionOk="0" h="6854064">
                <a:moveTo>
                  <a:pt y="0" x="2623817"/>
                </a:moveTo>
                <a:lnTo>
                  <a:pt y="608783" x="2791741"/>
                </a:lnTo>
                <a:lnTo>
                  <a:pt y="1301537" x="1826176"/>
                </a:lnTo>
                <a:lnTo>
                  <a:pt y="2466623" x="2130539"/>
                </a:lnTo>
                <a:lnTo>
                  <a:pt y="3190866" x="1175470"/>
                </a:lnTo>
                <a:lnTo>
                  <a:pt y="4355952" x="1469337"/>
                </a:lnTo>
                <a:lnTo>
                  <a:pt y="5080194" x="493277"/>
                </a:lnTo>
                <a:lnTo>
                  <a:pt y="6255776" x="808135"/>
                </a:lnTo>
                <a:lnTo>
                  <a:pt y="6854064" x="0"/>
                </a:lnTo>
                <a:lnTo>
                  <a:pt y="6854064" x="388325"/>
                </a:lnTo>
                <a:lnTo>
                  <a:pt y="6308258" x="1007545"/>
                </a:lnTo>
                <a:lnTo>
                  <a:pt y="5122179" x="713678"/>
                </a:lnTo>
                <a:lnTo>
                  <a:pt y="4408433" x="1679242"/>
                </a:lnTo>
                <a:lnTo>
                  <a:pt y="3232851" x="1364384"/>
                </a:lnTo>
                <a:lnTo>
                  <a:pt y="2498112" x="2361435"/>
                </a:lnTo>
                <a:lnTo>
                  <a:pt y="1343522" x="2015091"/>
                </a:lnTo>
                <a:lnTo>
                  <a:pt y="608783" x="3012141"/>
                </a:lnTo>
                <a:lnTo>
                  <a:pt y="0" x="2833722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0" name="Shape 10"/>
          <p:cNvGrpSpPr/>
          <p:nvPr/>
        </p:nvGrpSpPr>
        <p:grpSpPr>
          <a:xfrm>
            <a:off y="0" x="4571999"/>
            <a:ext cy="5143499" cx="4546600"/>
            <a:chOff y="0" x="1447"/>
            <a:chExt cy="4319" cx="2863"/>
          </a:xfrm>
        </p:grpSpPr>
        <p:sp>
          <p:nvSpPr>
            <p:cNvPr id="11" name="Shape 11"/>
            <p:cNvSpPr/>
            <p:nvPr/>
          </p:nvSpPr>
          <p:spPr>
            <a:xfrm>
              <a:off y="0" x="1447"/>
              <a:ext cy="4319" cx="1885"/>
            </a:xfrm>
            <a:custGeom>
              <a:pathLst>
                <a:path w="1886" extrusionOk="0" h="4320">
                  <a:moveTo>
                    <a:pt y="0" x="1719"/>
                  </a:moveTo>
                  <a:lnTo>
                    <a:pt y="357" x="1813"/>
                  </a:lnTo>
                  <a:lnTo>
                    <a:pt y="805" x="1194"/>
                  </a:lnTo>
                  <a:lnTo>
                    <a:pt y="1544" x="1393"/>
                  </a:lnTo>
                  <a:lnTo>
                    <a:pt y="1991" x="777"/>
                  </a:lnTo>
                  <a:lnTo>
                    <a:pt y="2734" x="972"/>
                  </a:lnTo>
                  <a:lnTo>
                    <a:pt y="3178" x="355"/>
                  </a:lnTo>
                  <a:lnTo>
                    <a:pt y="3921" x="554"/>
                  </a:lnTo>
                  <a:lnTo>
                    <a:pt y="4320" x="0"/>
                  </a:lnTo>
                  <a:lnTo>
                    <a:pt y="4320" x="109"/>
                  </a:lnTo>
                  <a:lnTo>
                    <a:pt y="3948" x="623"/>
                  </a:lnTo>
                  <a:lnTo>
                    <a:pt y="3205" x="430"/>
                  </a:lnTo>
                  <a:lnTo>
                    <a:pt y="2761" x="1045"/>
                  </a:lnTo>
                  <a:lnTo>
                    <a:pt y="2018" x="850"/>
                  </a:lnTo>
                  <a:lnTo>
                    <a:pt y="1572" x="1468"/>
                  </a:lnTo>
                  <a:lnTo>
                    <a:pt y="830" x="1271"/>
                  </a:lnTo>
                  <a:lnTo>
                    <a:pt y="386" x="1886"/>
                  </a:lnTo>
                  <a:lnTo>
                    <a:pt y="0" x="1788"/>
                  </a:lnTo>
                  <a:lnTo>
                    <a:pt y="0" x="1719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y="0" x="1559"/>
              <a:ext cy="4319" cx="1978"/>
            </a:xfrm>
            <a:custGeom>
              <a:pathLst>
                <a:path w="1979" extrusionOk="0" h="4320">
                  <a:moveTo>
                    <a:pt y="0" x="1673"/>
                  </a:moveTo>
                  <a:lnTo>
                    <a:pt y="382" x="1777"/>
                  </a:lnTo>
                  <a:lnTo>
                    <a:pt y="830" x="1160"/>
                  </a:lnTo>
                  <a:lnTo>
                    <a:pt y="1570" x="1357"/>
                  </a:lnTo>
                  <a:lnTo>
                    <a:pt y="2016" x="743"/>
                  </a:lnTo>
                  <a:lnTo>
                    <a:pt y="2759" x="936"/>
                  </a:lnTo>
                  <a:lnTo>
                    <a:pt y="3204" x="319"/>
                  </a:lnTo>
                  <a:lnTo>
                    <a:pt y="3947" x="517"/>
                  </a:lnTo>
                  <a:lnTo>
                    <a:pt y="4320" x="0"/>
                  </a:lnTo>
                  <a:lnTo>
                    <a:pt y="4320" x="304"/>
                  </a:lnTo>
                  <a:lnTo>
                    <a:pt y="4025" x="717"/>
                  </a:lnTo>
                  <a:lnTo>
                    <a:pt y="3280" x="521"/>
                  </a:lnTo>
                  <a:lnTo>
                    <a:pt y="2836" x="1136"/>
                  </a:lnTo>
                  <a:lnTo>
                    <a:pt y="2093" x="941"/>
                  </a:lnTo>
                  <a:lnTo>
                    <a:pt y="1648" x="1559"/>
                  </a:lnTo>
                  <a:lnTo>
                    <a:pt y="905" x="1362"/>
                  </a:lnTo>
                  <a:lnTo>
                    <a:pt y="461" x="1979"/>
                  </a:lnTo>
                  <a:lnTo>
                    <a:pt y="0" x="1859"/>
                  </a:lnTo>
                  <a:lnTo>
                    <a:pt y="0" x="1673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y="0" x="2090"/>
              <a:ext cy="4319" cx="1805"/>
            </a:xfrm>
            <a:custGeom>
              <a:pathLst>
                <a:path w="1806" extrusionOk="0" h="4320">
                  <a:moveTo>
                    <a:pt y="0" x="1462"/>
                  </a:moveTo>
                  <a:lnTo>
                    <a:pt y="510" x="1604"/>
                  </a:lnTo>
                  <a:lnTo>
                    <a:pt y="958" x="987"/>
                  </a:lnTo>
                  <a:lnTo>
                    <a:pt y="1696" x="1183"/>
                  </a:lnTo>
                  <a:lnTo>
                    <a:pt y="2142" x="570"/>
                  </a:lnTo>
                  <a:lnTo>
                    <a:pt y="2885" x="764"/>
                  </a:lnTo>
                  <a:lnTo>
                    <a:pt y="3329" x="147"/>
                  </a:lnTo>
                  <a:lnTo>
                    <a:pt y="4072" x="344"/>
                  </a:lnTo>
                  <a:lnTo>
                    <a:pt y="4320" x="0"/>
                  </a:lnTo>
                  <a:lnTo>
                    <a:pt y="4320" x="304"/>
                  </a:lnTo>
                  <a:lnTo>
                    <a:pt y="4151" x="544"/>
                  </a:lnTo>
                  <a:lnTo>
                    <a:pt y="3406" x="349"/>
                  </a:lnTo>
                  <a:lnTo>
                    <a:pt y="2961" x="965"/>
                  </a:lnTo>
                  <a:lnTo>
                    <a:pt y="2220" x="768"/>
                  </a:lnTo>
                  <a:lnTo>
                    <a:pt y="1776" x="1385"/>
                  </a:lnTo>
                  <a:lnTo>
                    <a:pt y="1031" x="1189"/>
                  </a:lnTo>
                  <a:lnTo>
                    <a:pt y="586" x="1806"/>
                  </a:lnTo>
                  <a:lnTo>
                    <a:pt y="0" x="1647"/>
                  </a:lnTo>
                  <a:lnTo>
                    <a:pt y="0" x="1462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y="0" x="2463"/>
              <a:ext cy="4319" cx="1847"/>
            </a:xfrm>
            <a:custGeom>
              <a:pathLst>
                <a:path w="1848" extrusionOk="0" h="4320">
                  <a:moveTo>
                    <a:pt y="0" x="1311"/>
                  </a:moveTo>
                  <a:lnTo>
                    <a:pt y="606" x="1475"/>
                  </a:lnTo>
                  <a:lnTo>
                    <a:pt y="1055" x="856"/>
                  </a:lnTo>
                  <a:lnTo>
                    <a:pt y="1794" x="1054"/>
                  </a:lnTo>
                  <a:lnTo>
                    <a:pt y="2240" x="439"/>
                  </a:lnTo>
                  <a:lnTo>
                    <a:pt y="2981" x="634"/>
                  </a:lnTo>
                  <a:lnTo>
                    <a:pt y="3428" x="16"/>
                  </a:lnTo>
                  <a:lnTo>
                    <a:pt y="4169" x="215"/>
                  </a:lnTo>
                  <a:lnTo>
                    <a:pt y="4320" x="0"/>
                  </a:lnTo>
                  <a:lnTo>
                    <a:pt y="4320" x="570"/>
                  </a:lnTo>
                  <a:lnTo>
                    <a:pt y="4304" x="584"/>
                  </a:lnTo>
                  <a:lnTo>
                    <a:pt y="3570" x="391"/>
                  </a:lnTo>
                  <a:lnTo>
                    <a:pt y="3118" x="1005"/>
                  </a:lnTo>
                  <a:lnTo>
                    <a:pt y="2380" x="810"/>
                  </a:lnTo>
                  <a:lnTo>
                    <a:pt y="1936" x="1422"/>
                  </a:lnTo>
                  <a:lnTo>
                    <a:pt y="1193" x="1229"/>
                  </a:lnTo>
                  <a:lnTo>
                    <a:pt y="743" x="1848"/>
                  </a:lnTo>
                  <a:lnTo>
                    <a:pt y="0" x="1650"/>
                  </a:lnTo>
                  <a:lnTo>
                    <a:pt y="0" x="1311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Shape 15"/>
          <p:cNvSpPr txBox="1"/>
          <p:nvPr>
            <p:ph type="ctrTitle"/>
          </p:nvPr>
        </p:nvSpPr>
        <p:spPr>
          <a:xfrm>
            <a:off y="746438" x="685800"/>
            <a:ext cy="1158600" cx="52587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y="1986416" x="685800"/>
            <a:ext cy="772800" cx="52587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 rot="-5400000">
            <a:off y="2431398" x="6431898"/>
            <a:ext cy="4519896" cx="904306"/>
          </a:xfrm>
          <a:custGeom>
            <a:pathLst>
              <a:path w="1205742" extrusionOk="0" h="4519897">
                <a:moveTo>
                  <a:pt y="0" x="924"/>
                </a:moveTo>
                <a:cubicBezTo>
                  <a:pt y="1497993" x="6351"/>
                  <a:pt y="3021904" x="-3772"/>
                  <a:pt y="4519897" x="1655"/>
                </a:cubicBezTo>
                <a:lnTo>
                  <a:pt y="4518403" x="831272"/>
                </a:lnTo>
                <a:lnTo>
                  <a:pt y="3850819" x="1205742"/>
                </a:lnTo>
                <a:lnTo>
                  <a:pt y="3126246" x="359114"/>
                </a:lnTo>
                <a:lnTo>
                  <a:pt y="2173718" x="880116"/>
                </a:lnTo>
                <a:lnTo>
                  <a:pt y="1449145" x="49768"/>
                </a:lnTo>
                <a:lnTo>
                  <a:pt y="480334" x="562630"/>
                </a:lnTo>
                <a:lnTo>
                  <a:pt y="0" x="92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/>
          <p:nvPr/>
        </p:nvSpPr>
        <p:spPr>
          <a:xfrm rot="-5400000">
            <a:off y="2431398" x="6431898"/>
            <a:ext cy="4519896" cx="904306"/>
          </a:xfrm>
          <a:custGeom>
            <a:pathLst>
              <a:path w="1205742" extrusionOk="0" h="4519897">
                <a:moveTo>
                  <a:pt y="0" x="924"/>
                </a:moveTo>
                <a:cubicBezTo>
                  <a:pt y="1497993" x="6351"/>
                  <a:pt y="3021904" x="-3772"/>
                  <a:pt y="4519897" x="1655"/>
                </a:cubicBezTo>
                <a:lnTo>
                  <a:pt y="4518403" x="831272"/>
                </a:lnTo>
                <a:lnTo>
                  <a:pt y="3850819" x="1205742"/>
                </a:lnTo>
                <a:lnTo>
                  <a:pt y="3126246" x="359114"/>
                </a:lnTo>
                <a:lnTo>
                  <a:pt y="2173718" x="880116"/>
                </a:lnTo>
                <a:lnTo>
                  <a:pt y="1449145" x="49768"/>
                </a:lnTo>
                <a:lnTo>
                  <a:pt y="480334" x="562630"/>
                </a:lnTo>
                <a:lnTo>
                  <a:pt y="0" x="924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/>
          <p:nvPr/>
        </p:nvSpPr>
        <p:spPr>
          <a:xfrm rot="-5400000">
            <a:off y="2431398" x="6431898"/>
            <a:ext cy="4519896" cx="904306"/>
          </a:xfrm>
          <a:custGeom>
            <a:pathLst>
              <a:path w="1205742" extrusionOk="0" h="4519897">
                <a:moveTo>
                  <a:pt y="0" x="924"/>
                </a:moveTo>
                <a:cubicBezTo>
                  <a:pt y="1497993" x="6351"/>
                  <a:pt y="3021904" x="-3772"/>
                  <a:pt y="4519897" x="1655"/>
                </a:cubicBezTo>
                <a:lnTo>
                  <a:pt y="4518403" x="831272"/>
                </a:lnTo>
                <a:lnTo>
                  <a:pt y="3850819" x="1205742"/>
                </a:lnTo>
                <a:lnTo>
                  <a:pt y="3126246" x="359114"/>
                </a:lnTo>
                <a:lnTo>
                  <a:pt y="2173718" x="880116"/>
                </a:lnTo>
                <a:lnTo>
                  <a:pt y="1449145" x="49768"/>
                </a:lnTo>
                <a:lnTo>
                  <a:pt y="480334" x="562630"/>
                </a:lnTo>
                <a:lnTo>
                  <a:pt y="0" x="92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31" name="Shape 31"/>
          <p:cNvSpPr/>
          <p:nvPr/>
        </p:nvSpPr>
        <p:spPr>
          <a:xfrm rot="10800000">
            <a:off y="0" x="7938258"/>
            <a:ext cy="3389922" cx="1205741"/>
          </a:xfrm>
          <a:custGeom>
            <a:pathLst>
              <a:path w="1205742" extrusionOk="0" h="4519897">
                <a:moveTo>
                  <a:pt y="0" x="924"/>
                </a:moveTo>
                <a:cubicBezTo>
                  <a:pt y="1497993" x="6351"/>
                  <a:pt y="3021904" x="-3772"/>
                  <a:pt y="4519897" x="1655"/>
                </a:cubicBezTo>
                <a:lnTo>
                  <a:pt y="4518403" x="831272"/>
                </a:lnTo>
                <a:lnTo>
                  <a:pt y="3850819" x="1205742"/>
                </a:lnTo>
                <a:lnTo>
                  <a:pt y="3126246" x="359114"/>
                </a:lnTo>
                <a:lnTo>
                  <a:pt y="2173718" x="880116"/>
                </a:lnTo>
                <a:lnTo>
                  <a:pt y="1449145" x="49768"/>
                </a:lnTo>
                <a:lnTo>
                  <a:pt y="480334" x="562630"/>
                </a:lnTo>
                <a:lnTo>
                  <a:pt y="0" x="92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/>
          <p:nvPr/>
        </p:nvSpPr>
        <p:spPr>
          <a:xfrm rot="5400000">
            <a:off y="-1807795" x="1807794"/>
            <a:ext cy="4519896" cx="904306"/>
          </a:xfrm>
          <a:custGeom>
            <a:pathLst>
              <a:path w="1205742" extrusionOk="0" h="4519897">
                <a:moveTo>
                  <a:pt y="0" x="924"/>
                </a:moveTo>
                <a:cubicBezTo>
                  <a:pt y="1497993" x="6351"/>
                  <a:pt y="3021904" x="-3772"/>
                  <a:pt y="4519897" x="1655"/>
                </a:cubicBezTo>
                <a:lnTo>
                  <a:pt y="4518403" x="831272"/>
                </a:lnTo>
                <a:lnTo>
                  <a:pt y="3850819" x="1205742"/>
                </a:lnTo>
                <a:lnTo>
                  <a:pt y="3126246" x="359114"/>
                </a:lnTo>
                <a:lnTo>
                  <a:pt y="2173718" x="880116"/>
                </a:lnTo>
                <a:lnTo>
                  <a:pt y="1449145" x="49768"/>
                </a:lnTo>
                <a:lnTo>
                  <a:pt y="480334" x="562630"/>
                </a:lnTo>
                <a:lnTo>
                  <a:pt y="0" x="92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/>
        </p:nvSpPr>
        <p:spPr>
          <a:xfrm rot="-5400000">
            <a:off y="2431398" x="6431898"/>
            <a:ext cy="4519896" cx="904306"/>
          </a:xfrm>
          <a:custGeom>
            <a:pathLst>
              <a:path w="1205742" extrusionOk="0" h="4519897">
                <a:moveTo>
                  <a:pt y="0" x="924"/>
                </a:moveTo>
                <a:cubicBezTo>
                  <a:pt y="1497993" x="6351"/>
                  <a:pt y="3021904" x="-3772"/>
                  <a:pt y="4519897" x="1655"/>
                </a:cubicBezTo>
                <a:lnTo>
                  <a:pt y="4518403" x="831272"/>
                </a:lnTo>
                <a:lnTo>
                  <a:pt y="3850819" x="1205742"/>
                </a:lnTo>
                <a:lnTo>
                  <a:pt y="3126246" x="359114"/>
                </a:lnTo>
                <a:lnTo>
                  <a:pt y="2173718" x="880116"/>
                </a:lnTo>
                <a:lnTo>
                  <a:pt y="1449145" x="49768"/>
                </a:lnTo>
                <a:lnTo>
                  <a:pt y="480334" x="562630"/>
                </a:lnTo>
                <a:lnTo>
                  <a:pt y="0" x="92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/>
          <p:nvPr/>
        </p:nvSpPr>
        <p:spPr>
          <a:xfrm>
            <a:off y="1753577" x="0"/>
            <a:ext cy="3389922" cx="1205741"/>
          </a:xfrm>
          <a:custGeom>
            <a:pathLst>
              <a:path w="1205742" extrusionOk="0" h="4519897">
                <a:moveTo>
                  <a:pt y="0" x="924"/>
                </a:moveTo>
                <a:cubicBezTo>
                  <a:pt y="1497993" x="6351"/>
                  <a:pt y="3021904" x="-3772"/>
                  <a:pt y="4519897" x="1655"/>
                </a:cubicBezTo>
                <a:lnTo>
                  <a:pt y="4518403" x="831272"/>
                </a:lnTo>
                <a:lnTo>
                  <a:pt y="3850819" x="1205742"/>
                </a:lnTo>
                <a:lnTo>
                  <a:pt y="3126246" x="359114"/>
                </a:lnTo>
                <a:lnTo>
                  <a:pt y="2173718" x="880116"/>
                </a:lnTo>
                <a:lnTo>
                  <a:pt y="1449145" x="49768"/>
                </a:lnTo>
                <a:lnTo>
                  <a:pt y="480334" x="562630"/>
                </a:lnTo>
                <a:lnTo>
                  <a:pt y="0" x="924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" name="Shape 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4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ctrTitle"/>
          </p:nvPr>
        </p:nvSpPr>
        <p:spPr>
          <a:xfrm>
            <a:off y="425900" x="330275"/>
            <a:ext cy="1860899" cx="6135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Happy Almost Thanksgiving Day</a:t>
            </a:r>
          </a:p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y="2233979" x="1092050"/>
            <a:ext cy="1158600" cx="525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Tau Beta Pi - 11/12/2014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8" name="Shape 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983100" x="2188192"/>
            <a:ext cy="1860899" cx="24191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Social Events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indent="0" marL="0">
              <a:spcBef>
                <a:spcPts val="0"/>
              </a:spcBef>
              <a:buNone/>
            </a:pPr>
            <a:r>
              <a:rPr b="1" lang="en"/>
              <a:t>11/13 - 9pm in LH1</a:t>
            </a:r>
          </a:p>
          <a:p>
            <a:pPr rtl="0" indent="457200" marL="0">
              <a:spcBef>
                <a:spcPts val="0"/>
              </a:spcBef>
              <a:buNone/>
            </a:pPr>
            <a:r>
              <a:rPr lang="en"/>
              <a:t>Harry Potter &amp; the Sorcerer’s Stone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b="1" lang="en"/>
              <a:t>11/14 - 8pm in LH1</a:t>
            </a:r>
          </a:p>
          <a:p>
            <a:pPr rtl="0" indent="457200" marL="0">
              <a:spcBef>
                <a:spcPts val="0"/>
              </a:spcBef>
              <a:buNone/>
            </a:pPr>
            <a:r>
              <a:rPr lang="en"/>
              <a:t>Harry Potter &amp; the Prisoner of Azkaban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b="1" lang="en"/>
              <a:t>11/21 - Cosmic Bowling at Brunswick - 10pm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b="1" lang="en"/>
              <a:t>11/22 - Engineering Futures Session (TBD)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Social Events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/>
              <a:t>12/6</a:t>
            </a:r>
            <a:r>
              <a:rPr lang="en"/>
              <a:t> - </a:t>
            </a:r>
            <a:r>
              <a:rPr b="1" lang="en"/>
              <a:t>Ice Skating </a:t>
            </a:r>
            <a:r>
              <a:rPr lang="en"/>
              <a:t>- 2:00pm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	Columbia Ice Rink</a:t>
            </a:r>
          </a:p>
          <a:p>
            <a:pPr rtl="0">
              <a:spcBef>
                <a:spcPts val="0"/>
              </a:spcBef>
              <a:buNone/>
            </a:pPr>
            <a:r>
              <a:rPr b="1" lang="en"/>
              <a:t>12/10 -</a:t>
            </a:r>
            <a:r>
              <a:rPr lang="en"/>
              <a:t> </a:t>
            </a:r>
            <a:r>
              <a:rPr b="1" lang="en"/>
              <a:t>Good Luck Potluck - </a:t>
            </a:r>
            <a:r>
              <a:rPr lang="en"/>
              <a:t>5:00-6:30pm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	ENGR 112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Service Events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200150" x="381000"/>
            <a:ext cy="3725699" cx="8686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indent="0" marL="0">
              <a:spcBef>
                <a:spcPts val="0"/>
              </a:spcBef>
              <a:buNone/>
            </a:pPr>
            <a:r>
              <a:rPr b="1" lang="en"/>
              <a:t>11/15 - The Samaritan Women - </a:t>
            </a:r>
            <a:r>
              <a:rPr lang="en"/>
              <a:t>12-4pm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b="1" lang="en"/>
              <a:t>11/18 &amp; 11/19 - Guided Campus Tours </a:t>
            </a:r>
          </a:p>
          <a:p>
            <a:pPr rtl="0" indent="457200" marL="0">
              <a:spcBef>
                <a:spcPts val="0"/>
              </a:spcBef>
              <a:buNone/>
            </a:pPr>
            <a:r>
              <a:rPr lang="en"/>
              <a:t>for Lakeland MS - 9:30am-12:30pm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b="1" lang="en"/>
              <a:t>11/18 - STEM Activities</a:t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lang="en"/>
              <a:t>@ Lakeland ES - 3:00-5:00pm</a:t>
            </a:r>
            <a:r>
              <a:rPr b="1" lang="en"/>
              <a:t> 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Tutoring Opportunities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944625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419100" marL="4572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MATLAB review session </a:t>
            </a:r>
          </a:p>
          <a:p>
            <a:pPr algn="l" rtl="0" marR="0" indent="4572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11/12 - 6-9pm </a:t>
            </a:r>
          </a:p>
          <a:p>
            <a:pPr algn="l" rtl="0" lvl="0" marR="0" indent="4572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ENGR 114</a:t>
            </a:r>
          </a:p>
          <a:p>
            <a:pPr algn="l" rtl="0" marR="0" indent="0" mar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algn="l" rtl="0" lvl="0" marR="0" indent="0" mar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**Service form on the myUMBC page</a:t>
            </a:r>
          </a:p>
        </p:txBody>
      </p:sp>
      <p:pic>
        <p:nvPicPr>
          <p:cNvPr id="63" name="Shape 63"/>
          <p:cNvPicPr preferRelativeResize="0"/>
          <p:nvPr/>
        </p:nvPicPr>
        <p:blipFill rotWithShape="1">
          <a:blip r:embed="rId3">
            <a:alphaModFix/>
          </a:blip>
          <a:srcRect t="5401" b="0" r="16680" l="-1054"/>
          <a:stretch/>
        </p:blipFill>
        <p:spPr>
          <a:xfrm>
            <a:off y="1218725" x="5060675"/>
            <a:ext cy="2286750" cx="3626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T-Shirts Still Available  </a:t>
            </a:r>
            <a:r>
              <a:rPr sz="3000" lang="en"/>
              <a:t>(for members)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Available for $10 (cash please)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**Wear it to GBMs**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Looking Forward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5720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sz="3600" lang="en"/>
              <a:t>Engineer’s Week!   Feb 22-28</a:t>
            </a:r>
          </a:p>
          <a:p>
            <a:pPr rtl="0" lvl="1" indent="-406400" marL="91440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2800" lang="en"/>
              <a:t>Engineering activities throughout the week</a:t>
            </a:r>
          </a:p>
          <a:p>
            <a:pPr rtl="0" lvl="1" indent="-406400" marL="91440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2800" lang="en"/>
              <a:t>Planning meetings every Friday 1-2pm</a:t>
            </a:r>
          </a:p>
          <a:p>
            <a:pPr rtl="0" lvl="2" indent="-406400" marL="1371600">
              <a:spcBef>
                <a:spcPts val="0"/>
              </a:spcBef>
              <a:buClr>
                <a:schemeClr val="dk2"/>
              </a:buClr>
              <a:buSzPct val="100000"/>
              <a:buFont typeface="Wingdings"/>
              <a:buChar char="§"/>
            </a:pPr>
            <a:r>
              <a:rPr sz="2800" lang="en"/>
              <a:t>11/14 - 1-2pm in ITE 233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79550" x="3471650"/>
            <a:ext cy="857400" cx="2275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Initiates!!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936950" x="943525"/>
            <a:ext cy="3453000" cx="7384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Bent Polishing 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11/14 and 11/19     12-1:30pm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Member Signatures sheet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Catalog Cards 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Initiation - 12/6 - 11:00am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Initiation (one-time) Fee - $85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via cash or check (TBP - MDD) in envelope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491425" x="720300"/>
            <a:ext cy="2843699" cx="7703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indent="0" marL="0">
              <a:spcBef>
                <a:spcPts val="0"/>
              </a:spcBef>
              <a:buNone/>
            </a:pPr>
            <a:r>
              <a:rPr lang="en"/>
              <a:t>Have a great day!</a:t>
            </a:r>
          </a:p>
          <a:p>
            <a:pPr algn="ctr" rtl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 rtl="0" indent="0" marL="0">
              <a:spcBef>
                <a:spcPts val="0"/>
              </a:spcBef>
              <a:buNone/>
            </a:pPr>
            <a:r>
              <a:t/>
            </a:r>
            <a:endParaRPr u="sng"/>
          </a:p>
          <a:p>
            <a:pPr algn="ctr" indent="0" marL="0">
              <a:spcBef>
                <a:spcPts val="0"/>
              </a:spcBef>
              <a:buNone/>
            </a:pPr>
            <a:r>
              <a:rPr u="sng" sz="2400" lang="en"/>
              <a:t>Don’t forget to sign-in</a:t>
            </a:r>
          </a:p>
        </p:txBody>
      </p:sp>
      <p:sp>
        <p:nvSpPr>
          <p:cNvPr id="87" name="Shape 87"/>
          <p:cNvSpPr txBox="1"/>
          <p:nvPr>
            <p:ph idx="2" type="title"/>
          </p:nvPr>
        </p:nvSpPr>
        <p:spPr>
          <a:xfrm>
            <a:off y="3850700" x="2781750"/>
            <a:ext cy="857400" cx="35805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u="sng" lang="en">
                <a:solidFill>
                  <a:srgbClr val="000000"/>
                </a:solidFill>
              </a:rPr>
              <a:t>Last GBM - 12/3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