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6" r:id="rId4"/>
    <p:sldId id="258" r:id="rId5"/>
    <p:sldId id="259" r:id="rId6"/>
    <p:sldId id="261" r:id="rId7"/>
    <p:sldId id="260" r:id="rId8"/>
    <p:sldId id="262" r:id="rId9"/>
    <p:sldId id="263" r:id="rId10"/>
    <p:sldId id="271" r:id="rId11"/>
    <p:sldId id="264" r:id="rId12"/>
    <p:sldId id="268" r:id="rId13"/>
    <p:sldId id="267" r:id="rId14"/>
    <p:sldId id="269" r:id="rId15"/>
    <p:sldId id="265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62D46-CF27-7840-81D5-FFEEB108D9A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EFA85-3BE2-DF42-9A8A-4E3631FF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9A760-34CB-F643-B835-EA76267E847E}" type="slidenum">
              <a:rPr lang="en-US"/>
              <a:pPr/>
              <a:t>28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4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er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9" y="-1"/>
            <a:ext cx="7532655" cy="68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 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" y="-1"/>
            <a:ext cx="9156935" cy="62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 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2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 c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" y="0"/>
            <a:ext cx="9146701" cy="49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c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49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 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22" y="153936"/>
            <a:ext cx="6219225" cy="68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 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09" y="28050"/>
            <a:ext cx="6177294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a in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" y="663367"/>
            <a:ext cx="9709591" cy="54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" y="748106"/>
            <a:ext cx="9145049" cy="59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e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25" y="449137"/>
            <a:ext cx="9417519" cy="61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ganize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2" y="501689"/>
            <a:ext cx="8863566" cy="56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n 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n 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5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1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131" cy="61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C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5166" cy="61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D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1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72" y="60790"/>
            <a:ext cx="6423852" cy="67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 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1" y="0"/>
            <a:ext cx="9152522" cy="65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 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isbee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188"/>
            <a:ext cx="9144001" cy="46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ing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2" y="360740"/>
            <a:ext cx="8472063" cy="58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zza 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7397" cy="529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zza 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233" cy="52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47</TotalTime>
  <Words>1</Words>
  <Application>Microsoft Office PowerPoint</Application>
  <PresentationFormat>On-screen Show (4:3)</PresentationFormat>
  <Paragraphs>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Kallaugher</dc:creator>
  <cp:lastModifiedBy>Windows User</cp:lastModifiedBy>
  <cp:revision>4</cp:revision>
  <dcterms:created xsi:type="dcterms:W3CDTF">2012-08-22T04:44:10Z</dcterms:created>
  <dcterms:modified xsi:type="dcterms:W3CDTF">2012-08-22T18:23:09Z</dcterms:modified>
</cp:coreProperties>
</file>