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6" r:id="rId2"/>
    <p:sldId id="294" r:id="rId3"/>
    <p:sldId id="290" r:id="rId4"/>
    <p:sldId id="292" r:id="rId5"/>
    <p:sldId id="291" r:id="rId6"/>
    <p:sldId id="295" r:id="rId7"/>
    <p:sldId id="296" r:id="rId8"/>
    <p:sldId id="297" r:id="rId9"/>
    <p:sldId id="288" r:id="rId10"/>
    <p:sldId id="289" r:id="rId11"/>
    <p:sldId id="256" r:id="rId12"/>
    <p:sldId id="262" r:id="rId13"/>
    <p:sldId id="27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5" r:id="rId34"/>
    <p:sldId id="283" r:id="rId35"/>
    <p:sldId id="293" r:id="rId36"/>
    <p:sldId id="28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43319-DE41-F342-98EE-1714ECF1D4CF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3EE7E-A5D0-104B-99FB-077C179F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0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BBC3B-90CF-7C46-B75A-4E8847746290}" type="slidenum">
              <a:rPr lang="en-US"/>
              <a:pPr/>
              <a:t>2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1FCA8-6CCC-2347-ACED-9BD473098F09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FDFB4-9E77-BA4A-938A-A0EADF30A3DE}" type="slidenum">
              <a:rPr lang="en-US"/>
              <a:pPr/>
              <a:t>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9CC37-ADFD-194E-9DB6-932EC88C693E}" type="slidenum">
              <a:rPr lang="en-US"/>
              <a:pPr/>
              <a:t>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9F60A-86D2-4742-BCCB-54795F5479FF}" type="slidenum">
              <a:rPr lang="en-US"/>
              <a:pPr/>
              <a:t>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996B8-E282-C549-80C8-90A851DDE754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9A760-34CB-F643-B835-EA76267E847E}" type="slidenum">
              <a:rPr lang="en-US"/>
              <a:pPr/>
              <a:t>35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E892B4-45E7-5945-87DD-302ABB7B8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6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Democrazy_Layout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6" y="0"/>
            <a:ext cx="7673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mbc 1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273"/>
            <a:ext cx="9144001" cy="61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1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5603"/>
            <a:ext cx="9144001" cy="61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1c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092"/>
            <a:ext cx="9149318" cy="61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1d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58"/>
            <a:ext cx="9144000" cy="61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1e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" y="230908"/>
            <a:ext cx="9136060" cy="61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2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14" y="817696"/>
            <a:ext cx="5811552" cy="52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2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54" y="774202"/>
            <a:ext cx="5719033" cy="51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3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9" y="-64655"/>
            <a:ext cx="8806448" cy="68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4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" y="121267"/>
            <a:ext cx="9054911" cy="63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7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5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5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5c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5d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6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6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6c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6d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7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8" y="924016"/>
            <a:ext cx="7808976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7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8" y="924017"/>
            <a:ext cx="7808976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5175" y="228600"/>
            <a:ext cx="5008563" cy="6629400"/>
          </a:xfrm>
        </p:spPr>
      </p:pic>
    </p:spTree>
    <p:extLst>
      <p:ext uri="{BB962C8B-B14F-4D97-AF65-F5344CB8AC3E}">
        <p14:creationId xmlns:p14="http://schemas.microsoft.com/office/powerpoint/2010/main" val="59711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7c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0" y="924018"/>
            <a:ext cx="7808976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7d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2" y="924018"/>
            <a:ext cx="7808976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8a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4" y="676866"/>
            <a:ext cx="8257032" cy="55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8b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6" y="678517"/>
            <a:ext cx="8257032" cy="55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c 8d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6" y="678515"/>
            <a:ext cx="8257032" cy="55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3438" t="3125" r="21094" b="9375"/>
          <a:stretch>
            <a:fillRect/>
          </a:stretch>
        </p:blipFill>
        <p:spPr bwMode="auto">
          <a:xfrm>
            <a:off x="2362200" y="685800"/>
            <a:ext cx="444409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8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25500"/>
            <a:ext cx="7772400" cy="5054600"/>
          </a:xfrm>
        </p:spPr>
      </p:pic>
    </p:spTree>
    <p:extLst>
      <p:ext uri="{BB962C8B-B14F-4D97-AF65-F5344CB8AC3E}">
        <p14:creationId xmlns:p14="http://schemas.microsoft.com/office/powerpoint/2010/main" val="24800441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3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9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84695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23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53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2507419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ush_Ran_Ou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64</TotalTime>
  <Words>7</Words>
  <Application>Microsoft Office PowerPoint</Application>
  <PresentationFormat>On-screen Show (4:3)</PresentationFormat>
  <Paragraphs>7</Paragraphs>
  <Slides>36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Kallaugher</dc:creator>
  <cp:lastModifiedBy>Windows User</cp:lastModifiedBy>
  <cp:revision>9</cp:revision>
  <dcterms:created xsi:type="dcterms:W3CDTF">2012-08-21T04:05:56Z</dcterms:created>
  <dcterms:modified xsi:type="dcterms:W3CDTF">2012-08-22T18:36:27Z</dcterms:modified>
</cp:coreProperties>
</file>