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3" Type="http://schemas.openxmlformats.org/officeDocument/2006/relationships/image" Target="../media/image23.jpg"/><Relationship Id="rId9" Type="http://schemas.openxmlformats.org/officeDocument/2006/relationships/image" Target="../media/image20.jpg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8" Type="http://schemas.openxmlformats.org/officeDocument/2006/relationships/image" Target="../media/image16.png"/><Relationship Id="rId7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sumedi2@umbc.edu" TargetMode="Externa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8.png"/><Relationship Id="rId3" Type="http://schemas.openxmlformats.org/officeDocument/2006/relationships/image" Target="../media/image06.jpg"/><Relationship Id="rId6" Type="http://schemas.openxmlformats.org/officeDocument/2006/relationships/image" Target="../media/image03.png"/><Relationship Id="rId5" Type="http://schemas.openxmlformats.org/officeDocument/2006/relationships/image" Target="../media/image00.jpg"/><Relationship Id="rId7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01.jpg"/><Relationship Id="rId5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242756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Meet SWE’s Executive Board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Service Chair - Tulsi Shukla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Plan out SWE involvement in outreach events, such as Girl Power and Let’s Get Techy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Invite younger girls to our school or go to them to build interest of girls in engineering fields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Coordinate a service event with local SWE chapter (ie Baltimore/Washington DC SWE)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Facilitate in Engineer’s Week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21828" r="10840" t="12165"/>
          <a:stretch/>
        </p:blipFill>
        <p:spPr>
          <a:xfrm>
            <a:off x="4747575" y="1063375"/>
            <a:ext cx="3939225" cy="38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4345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Freshman Representative - Shelbi Tippett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43997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Liason between freshman/transfer members and SWEboard.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Assist the Service Chair with activities/planning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Shadow existing E-Board members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Complete any designated responsibilities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Freshman Representative: Incoming Freshman class is elected (So dis don’t apply to you bruh. 4 Class of 2019)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425" y="1063374"/>
            <a:ext cx="3556375" cy="3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-185446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 Are Looking For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2812624" y="595737"/>
            <a:ext cx="7044599" cy="2591599"/>
            <a:chOff x="2921174" y="659100"/>
            <a:chExt cx="7044599" cy="2591599"/>
          </a:xfrm>
        </p:grpSpPr>
        <p:pic>
          <p:nvPicPr>
            <p:cNvPr id="110" name="Shape 1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21174" y="665224"/>
              <a:ext cx="3301651" cy="2585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 txBox="1"/>
            <p:nvPr/>
          </p:nvSpPr>
          <p:spPr>
            <a:xfrm>
              <a:off x="3650475" y="659100"/>
              <a:ext cx="6315299" cy="7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A Team Player</a:t>
              </a: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6262100" y="519550"/>
            <a:ext cx="6315299" cy="2409675"/>
            <a:chOff x="6709975" y="783050"/>
            <a:chExt cx="6315299" cy="2409675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9975" y="783050"/>
              <a:ext cx="2239949" cy="2188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6709975" y="2455925"/>
              <a:ext cx="6315299" cy="7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A Go-Getter</a:t>
              </a: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68725" y="595750"/>
            <a:ext cx="6855949" cy="2409674"/>
            <a:chOff x="168725" y="748050"/>
            <a:chExt cx="6855949" cy="2409674"/>
          </a:xfrm>
        </p:grpSpPr>
        <p:pic>
          <p:nvPicPr>
            <p:cNvPr id="116" name="Shape 1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725" y="748050"/>
              <a:ext cx="2576266" cy="2409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709375" y="1971400"/>
              <a:ext cx="6315299" cy="7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A Multi-Tasker</a:t>
              </a:r>
            </a:p>
          </p:txBody>
        </p:sp>
      </p:grpSp>
      <p:grpSp>
        <p:nvGrpSpPr>
          <p:cNvPr id="118" name="Shape 118"/>
          <p:cNvGrpSpPr/>
          <p:nvPr/>
        </p:nvGrpSpPr>
        <p:grpSpPr>
          <a:xfrm>
            <a:off x="-59875" y="3089075"/>
            <a:ext cx="6370299" cy="1733550"/>
            <a:chOff x="219300" y="3148700"/>
            <a:chExt cx="6370299" cy="1733550"/>
          </a:xfrm>
        </p:grpSpPr>
        <p:pic>
          <p:nvPicPr>
            <p:cNvPr id="119" name="Shape 1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9300" y="3148700"/>
              <a:ext cx="2076449" cy="173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20"/>
            <p:cNvSpPr txBox="1"/>
            <p:nvPr/>
          </p:nvSpPr>
          <p:spPr>
            <a:xfrm>
              <a:off x="274300" y="3148700"/>
              <a:ext cx="6315299" cy="7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Like to Eat Chipotle</a:t>
              </a: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x="1879637" y="2800925"/>
            <a:ext cx="6485237" cy="2181050"/>
            <a:chOff x="3322362" y="2915825"/>
            <a:chExt cx="6485237" cy="2181050"/>
          </a:xfrm>
        </p:grpSpPr>
        <p:pic>
          <p:nvPicPr>
            <p:cNvPr id="122" name="Shape 1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22362" y="2915825"/>
              <a:ext cx="2368674" cy="2181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Shape 123"/>
            <p:cNvSpPr txBox="1"/>
            <p:nvPr/>
          </p:nvSpPr>
          <p:spPr>
            <a:xfrm>
              <a:off x="3492300" y="4360075"/>
              <a:ext cx="6315299" cy="7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Calm, Cool and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Collected</a:t>
              </a: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4176687" y="2783975"/>
            <a:ext cx="2847975" cy="1905000"/>
            <a:chOff x="4354712" y="2938950"/>
            <a:chExt cx="2847975" cy="1905000"/>
          </a:xfrm>
        </p:grpSpPr>
        <p:pic>
          <p:nvPicPr>
            <p:cNvPr id="125" name="Shape 1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54712" y="2938950"/>
              <a:ext cx="2847975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Shape 126"/>
            <p:cNvSpPr txBox="1"/>
            <p:nvPr/>
          </p:nvSpPr>
          <p:spPr>
            <a:xfrm>
              <a:off x="4592000" y="3016325"/>
              <a:ext cx="2295899" cy="43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lt1"/>
                  </a:solidFill>
                </a:rPr>
                <a:t>Good communicator</a:t>
              </a:r>
            </a:p>
          </p:txBody>
        </p:sp>
      </p:grpSp>
      <p:grpSp>
        <p:nvGrpSpPr>
          <p:cNvPr id="127" name="Shape 127"/>
          <p:cNvGrpSpPr/>
          <p:nvPr/>
        </p:nvGrpSpPr>
        <p:grpSpPr>
          <a:xfrm>
            <a:off x="6713282" y="2710759"/>
            <a:ext cx="2496582" cy="2051441"/>
            <a:chOff x="6447052" y="3322114"/>
            <a:chExt cx="2221751" cy="1424810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47052" y="3322114"/>
              <a:ext cx="2141075" cy="1424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x="6681604" y="4321900"/>
              <a:ext cx="1987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lt1"/>
                  </a:solidFill>
                </a:rPr>
                <a:t>A great support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Apply?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Make a powerpoint slide promoting yourself for the election presentation and add to designated SWE google slides.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Prepare a 2 minute speech telling us why you should be elected, what qualifies you, and what are some fun interesting things you plan to do with your position if elected?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ELECTION DAY: Wednesday, April 22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150" y="978975"/>
            <a:ext cx="7488074" cy="406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title"/>
          </p:nvPr>
        </p:nvSpPr>
        <p:spPr>
          <a:xfrm>
            <a:off x="457200" y="1297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743925" y="5152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8307" l="0" r="0" t="0"/>
          <a:stretch/>
        </p:blipFill>
        <p:spPr>
          <a:xfrm>
            <a:off x="2993725" y="1832600"/>
            <a:ext cx="3389049" cy="22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344400" y="3722775"/>
            <a:ext cx="270299" cy="27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5813625" y="3722775"/>
            <a:ext cx="173999" cy="27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1219625" y="4256700"/>
            <a:ext cx="7600200" cy="8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 too personal/embarrassing/hilarious? Email: Stacy Sumedi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ssumedi2@umbc.edu</a:t>
            </a:r>
            <a:r>
              <a:rPr lang="en"/>
              <a:t> for any other questions or concerns! ← Shes da Real MVP, She will gladly listen to your poop stories.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27861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But First…ICEBREAKER! 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74" y="1348950"/>
            <a:ext cx="3137295" cy="17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400" y="1537262"/>
            <a:ext cx="2503749" cy="10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25" y="3184812"/>
            <a:ext cx="2654499" cy="17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3450" y="2672187"/>
            <a:ext cx="2503750" cy="187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6375" y="1892603"/>
            <a:ext cx="2503749" cy="250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Best Team 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Describe the best team you’ve ever been on and why it was the best.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397" y="2386025"/>
            <a:ext cx="4674400" cy="2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QUALITIES OF THE DREAM TEAM 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Similar schedule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Good work ethic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Same interest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Focused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Organized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Aware of eachother’s strengths and weaknesses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Accommodating of each other’s talents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Team members pull their own weight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Good communication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Be preeeeepaaaaared!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having fun isn’t hard when you’ve got a library card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Getting along with others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800" y="2345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Introducing OUR (current) dream team…..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650" y="3343275"/>
            <a:ext cx="2628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5" y="3291850"/>
            <a:ext cx="2379949" cy="17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9375" y="200425"/>
            <a:ext cx="22383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President - Shelby Coppolino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834775"/>
            <a:ext cx="4551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Communicate with our advisor(s), SWE Region E, and SWE National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Attend Annual and Regional SWE conferences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Push the chapter to new heights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Aid SWE board members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Oversee planning of semester events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Book GBM room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Organize EBMs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Get to know the SWEethearts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President: Must have held a position on E-board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800" y="930530"/>
            <a:ext cx="3571000" cy="380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Vice President - Stacy Sumedi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895350"/>
            <a:ext cx="44948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Assist President in overseeing other officers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Fill in where other board members need help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Plan some bigger scale events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Help plan GBMs and socials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Organize Big/Little SWEet Mentoring Program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Promote SWE to freshmen class and transfers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Fill freshman representative position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Purchase organization t-shirts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53124" r="0" t="34627"/>
          <a:stretch/>
        </p:blipFill>
        <p:spPr>
          <a:xfrm>
            <a:off x="5412700" y="831799"/>
            <a:ext cx="2969300" cy="41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Secretary - Mona Patel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971550"/>
            <a:ext cx="44163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Manage the myUMBC website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Take and post pictures of SWE events (managing the Flickr account)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Reminders for upcoming events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Set up spotlights on the main myUMBC page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Add/invite new members to the website.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Keep track of attendance and manage membership points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Type up everyone’s report at the E-board meeting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Setup the alum Facebook Page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075" y="1063380"/>
            <a:ext cx="3725736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Treasurer - Katie Yu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971550"/>
            <a:ext cx="5046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Manage and organize budget for the semester  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Coordinate fundraising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600"/>
              <a:t>Partial funding for National and Regional Conference for SWE Members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600"/>
              <a:t>SWE Givecorp accounts for fundraising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Complete end of the semester Fiscal Year (FY) Reports and authorize RESGAF &amp; Reimbursement forms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Update Advisor information on National SWE account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Plan fun and creative fundraising events, GBMs, and socials.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Providing assistance to other E-board members when needed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225" y="454875"/>
            <a:ext cx="2954750" cy="443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