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0058400" cy="15544800"/>
  <p:notesSz cx="6858000" cy="9144000"/>
  <p:defaultTextStyle>
    <a:defPPr>
      <a:defRPr lang="en-U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82523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5" autoAdjust="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3592" y="-120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4A2E-6940-EE49-A0E4-1BBB25BD6430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7B58-D4BA-C146-ADDE-94142FD68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5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17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-11x17 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627121"/>
            <a:ext cx="9052560" cy="1025884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F4A2E-6940-EE49-A0E4-1BBB25BD6430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7B58-D4BA-C146-ADDE-94142FD68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0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70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0" y="0"/>
            <a:ext cx="10058400" cy="6722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4" y="1242567"/>
            <a:ext cx="9751117" cy="426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16000"/>
              </a:lnSpc>
            </a:pPr>
            <a:r>
              <a:rPr lang="en-US" sz="16000" dirty="0" smtClean="0">
                <a:solidFill>
                  <a:schemeClr val="bg1"/>
                </a:solidFill>
                <a:latin typeface="Futura Std Bold"/>
                <a:cs typeface="Futura Std Bold"/>
              </a:rPr>
              <a:t>STUDY</a:t>
            </a:r>
            <a:br>
              <a:rPr lang="en-US" sz="16000" dirty="0" smtClean="0">
                <a:solidFill>
                  <a:schemeClr val="bg1"/>
                </a:solidFill>
                <a:latin typeface="Futura Std Bold"/>
                <a:cs typeface="Futura Std Bold"/>
              </a:rPr>
            </a:br>
            <a:r>
              <a:rPr lang="en-US" sz="16000" dirty="0" smtClean="0">
                <a:solidFill>
                  <a:schemeClr val="bg1"/>
                </a:solidFill>
                <a:latin typeface="Futura Std Bold"/>
                <a:cs typeface="Futura Std Bold"/>
              </a:rPr>
              <a:t>ABROAD</a:t>
            </a:r>
            <a:endParaRPr lang="en-US" sz="16000" dirty="0">
              <a:solidFill>
                <a:schemeClr val="bg1"/>
              </a:solidFill>
              <a:latin typeface="Futura Std Bold"/>
              <a:cs typeface="Futura Std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7003" y="6722364"/>
            <a:ext cx="3751397" cy="882243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780244"/>
            <a:ext cx="10058400" cy="949505"/>
          </a:xfrm>
          <a:prstGeom prst="rect">
            <a:avLst/>
          </a:prstGeom>
          <a:solidFill>
            <a:srgbClr val="2825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ith-the_education_abroad_networ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7" y="6055684"/>
            <a:ext cx="8568556" cy="3635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9384" y="13229863"/>
            <a:ext cx="3176439" cy="1577782"/>
          </a:xfrm>
          <a:prstGeom prst="rect">
            <a:avLst/>
          </a:prstGeom>
          <a:noFill/>
          <a:ln w="25400">
            <a:solidFill>
              <a:srgbClr val="282523"/>
            </a:solidFill>
          </a:ln>
        </p:spPr>
        <p:txBody>
          <a:bodyPr wrap="square" lIns="182880" tIns="182880" rIns="182880" bIns="0" rtlCol="0">
            <a:spAutoFit/>
          </a:bodyPr>
          <a:lstStyle/>
          <a:p>
            <a:pPr lvl="0">
              <a:lnSpc>
                <a:spcPts val="1300"/>
              </a:lnSpc>
              <a:spcAft>
                <a:spcPts val="300"/>
              </a:spcAft>
              <a:buSzPct val="125000"/>
            </a:pPr>
            <a:endParaRPr lang="en-US" sz="900" dirty="0">
              <a:solidFill>
                <a:prstClr val="black"/>
              </a:solidFill>
              <a:latin typeface="Radikal Light"/>
            </a:endParaRPr>
          </a:p>
          <a:p>
            <a:pPr lvl="0">
              <a:lnSpc>
                <a:spcPts val="1300"/>
              </a:lnSpc>
              <a:spcAft>
                <a:spcPts val="300"/>
              </a:spcAft>
              <a:buSzPct val="125000"/>
            </a:pPr>
            <a:endParaRPr lang="en-US" sz="900" dirty="0" smtClean="0">
              <a:solidFill>
                <a:prstClr val="black"/>
              </a:solidFill>
              <a:latin typeface="Radikal Light"/>
            </a:endParaRPr>
          </a:p>
          <a:p>
            <a:pPr lvl="0">
              <a:lnSpc>
                <a:spcPts val="1300"/>
              </a:lnSpc>
              <a:spcAft>
                <a:spcPts val="300"/>
              </a:spcAft>
              <a:buSzPct val="125000"/>
            </a:pPr>
            <a:endParaRPr lang="en-US" sz="900" dirty="0">
              <a:solidFill>
                <a:prstClr val="black"/>
              </a:solidFill>
              <a:latin typeface="Radikal Light"/>
            </a:endParaRPr>
          </a:p>
          <a:p>
            <a:pPr lvl="0">
              <a:lnSpc>
                <a:spcPts val="1300"/>
              </a:lnSpc>
              <a:spcAft>
                <a:spcPts val="300"/>
              </a:spcAft>
              <a:buSzPct val="125000"/>
            </a:pPr>
            <a:endParaRPr lang="en-US" sz="900" dirty="0" smtClean="0">
              <a:solidFill>
                <a:prstClr val="black"/>
              </a:solidFill>
              <a:latin typeface="Radikal Light"/>
            </a:endParaRPr>
          </a:p>
          <a:p>
            <a:pPr lvl="0">
              <a:lnSpc>
                <a:spcPts val="1300"/>
              </a:lnSpc>
              <a:spcAft>
                <a:spcPts val="300"/>
              </a:spcAft>
              <a:buSzPct val="125000"/>
            </a:pPr>
            <a:endParaRPr lang="en-US" sz="900" dirty="0">
              <a:solidFill>
                <a:prstClr val="black"/>
              </a:solidFill>
              <a:latin typeface="Radikal Light"/>
            </a:endParaRPr>
          </a:p>
          <a:p>
            <a:pPr lvl="0">
              <a:lnSpc>
                <a:spcPts val="1300"/>
              </a:lnSpc>
              <a:spcAft>
                <a:spcPts val="300"/>
              </a:spcAft>
              <a:buSzPct val="125000"/>
            </a:pPr>
            <a:endParaRPr lang="en-US" sz="900" dirty="0" smtClean="0">
              <a:solidFill>
                <a:prstClr val="black"/>
              </a:solidFill>
              <a:latin typeface="Radikal Light"/>
            </a:endParaRPr>
          </a:p>
          <a:p>
            <a:pPr lvl="0">
              <a:lnSpc>
                <a:spcPts val="1300"/>
              </a:lnSpc>
              <a:spcAft>
                <a:spcPts val="300"/>
              </a:spcAft>
              <a:buSzPct val="125000"/>
            </a:pPr>
            <a:endParaRPr lang="en-US" sz="900" dirty="0">
              <a:solidFill>
                <a:prstClr val="black"/>
              </a:solidFill>
              <a:latin typeface="Radikal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12" y="13466554"/>
            <a:ext cx="2697007" cy="5139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27320" y="14125711"/>
            <a:ext cx="3162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82523"/>
                </a:solidFill>
                <a:latin typeface="Avenir Book"/>
                <a:cs typeface="Avenir Book"/>
              </a:rPr>
              <a:t>@</a:t>
            </a:r>
            <a:r>
              <a:rPr lang="en-US" sz="2800" dirty="0" err="1" smtClean="0">
                <a:solidFill>
                  <a:srgbClr val="282523"/>
                </a:solidFill>
                <a:latin typeface="Avenir Book"/>
                <a:cs typeface="Avenir Book"/>
              </a:rPr>
              <a:t>TeanAbroad</a:t>
            </a:r>
            <a:endParaRPr lang="en-US" sz="2800" dirty="0">
              <a:solidFill>
                <a:srgbClr val="282523"/>
              </a:solidFill>
              <a:latin typeface="Avenir Book"/>
              <a:cs typeface="Avenir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8025" y="7680454"/>
            <a:ext cx="3176439" cy="3775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  <a:spcAft>
                <a:spcPts val="2400"/>
              </a:spcAft>
            </a:pPr>
            <a:r>
              <a:rPr lang="de-DE" sz="3200" dirty="0">
                <a:solidFill>
                  <a:srgbClr val="282523"/>
                </a:solidFill>
                <a:latin typeface="Avenir Black"/>
                <a:cs typeface="Avenir Black"/>
              </a:rPr>
              <a:t>SOUTH KOREA</a:t>
            </a:r>
          </a:p>
          <a:p>
            <a:pPr algn="ctr">
              <a:lnSpc>
                <a:spcPts val="3840"/>
              </a:lnSpc>
              <a:spcAft>
                <a:spcPts val="2400"/>
              </a:spcAft>
            </a:pPr>
            <a:r>
              <a:rPr lang="de-DE" sz="3200" dirty="0" smtClean="0">
                <a:solidFill>
                  <a:srgbClr val="282523"/>
                </a:solidFill>
                <a:latin typeface="Avenir Black"/>
                <a:cs typeface="Avenir Black"/>
              </a:rPr>
              <a:t>JAPAN</a:t>
            </a:r>
            <a:endParaRPr lang="de-DE" sz="3200" dirty="0" smtClean="0">
              <a:solidFill>
                <a:srgbClr val="282523"/>
              </a:solidFill>
              <a:latin typeface="Avenir Black"/>
              <a:cs typeface="Avenir Black"/>
            </a:endParaRPr>
          </a:p>
          <a:p>
            <a:pPr algn="ctr">
              <a:lnSpc>
                <a:spcPts val="3840"/>
              </a:lnSpc>
              <a:spcAft>
                <a:spcPts val="2400"/>
              </a:spcAft>
            </a:pPr>
            <a:r>
              <a:rPr lang="de-DE" sz="3200" dirty="0" smtClean="0">
                <a:solidFill>
                  <a:srgbClr val="282523"/>
                </a:solidFill>
                <a:latin typeface="Avenir Black"/>
                <a:cs typeface="Avenir Black"/>
              </a:rPr>
              <a:t>THAILAND</a:t>
            </a:r>
            <a:endParaRPr lang="de-DE" sz="3200" dirty="0">
              <a:solidFill>
                <a:srgbClr val="282523"/>
              </a:solidFill>
              <a:latin typeface="Avenir Black"/>
              <a:cs typeface="Avenir Black"/>
            </a:endParaRPr>
          </a:p>
          <a:p>
            <a:pPr algn="ctr">
              <a:lnSpc>
                <a:spcPts val="3840"/>
              </a:lnSpc>
              <a:spcAft>
                <a:spcPts val="2400"/>
              </a:spcAft>
            </a:pPr>
            <a:r>
              <a:rPr lang="de-DE" sz="3200" dirty="0" smtClean="0">
                <a:solidFill>
                  <a:srgbClr val="282523"/>
                </a:solidFill>
                <a:latin typeface="Avenir Black"/>
                <a:cs typeface="Avenir Black"/>
              </a:rPr>
              <a:t>CHINA</a:t>
            </a:r>
            <a:endParaRPr lang="de-DE" sz="3200" dirty="0">
              <a:solidFill>
                <a:srgbClr val="282523"/>
              </a:solidFill>
              <a:latin typeface="Avenir Black"/>
              <a:cs typeface="Avenir Black"/>
            </a:endParaRPr>
          </a:p>
          <a:p>
            <a:pPr algn="ctr">
              <a:lnSpc>
                <a:spcPts val="3840"/>
              </a:lnSpc>
              <a:spcAft>
                <a:spcPts val="2400"/>
              </a:spcAft>
            </a:pPr>
            <a:r>
              <a:rPr lang="de-DE" sz="3200" dirty="0" smtClean="0">
                <a:solidFill>
                  <a:srgbClr val="282523"/>
                </a:solidFill>
                <a:latin typeface="Avenir Black"/>
                <a:cs typeface="Avenir Black"/>
              </a:rPr>
              <a:t>VIETNAM</a:t>
            </a:r>
            <a:endParaRPr lang="de-DE" sz="3200" dirty="0">
              <a:solidFill>
                <a:srgbClr val="282523"/>
              </a:solidFill>
              <a:latin typeface="Avenir Black"/>
              <a:cs typeface="Avenir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537" y="7423118"/>
            <a:ext cx="5322570" cy="542248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 smtClean="0">
                <a:solidFill>
                  <a:srgbClr val="282523"/>
                </a:solidFill>
                <a:latin typeface="Avenir Black"/>
                <a:cs typeface="Avenir Black"/>
              </a:rPr>
              <a:t>STUDY ABROAD </a:t>
            </a:r>
          </a:p>
          <a:p>
            <a:pPr algn="ctr">
              <a:spcAft>
                <a:spcPts val="1800"/>
              </a:spcAft>
            </a:pPr>
            <a:r>
              <a:rPr lang="en-US" sz="4000" dirty="0" smtClean="0">
                <a:solidFill>
                  <a:srgbClr val="282523"/>
                </a:solidFill>
                <a:latin typeface="Avenir Black"/>
                <a:cs typeface="Avenir Black"/>
              </a:rPr>
              <a:t>IN </a:t>
            </a:r>
            <a:r>
              <a:rPr lang="en-US" sz="4000" u="sng" dirty="0" smtClean="0">
                <a:solidFill>
                  <a:srgbClr val="282523"/>
                </a:solidFill>
                <a:latin typeface="Avenir Black"/>
                <a:cs typeface="Avenir Black"/>
              </a:rPr>
              <a:t>ASIA</a:t>
            </a:r>
          </a:p>
          <a:p>
            <a:pPr algn="ctr">
              <a:spcAft>
                <a:spcPts val="1800"/>
              </a:spcAft>
            </a:pPr>
            <a:r>
              <a:rPr lang="en-US" sz="4000" dirty="0" smtClean="0">
                <a:solidFill>
                  <a:srgbClr val="282523"/>
                </a:solidFill>
                <a:latin typeface="Avenir Black"/>
                <a:cs typeface="Avenir Black"/>
              </a:rPr>
              <a:t>Information Session</a:t>
            </a:r>
            <a:endParaRPr lang="en-US" sz="2800" dirty="0">
              <a:solidFill>
                <a:srgbClr val="282523"/>
              </a:solidFill>
              <a:latin typeface="Avenir Black"/>
              <a:cs typeface="Avenir Black"/>
            </a:endParaRPr>
          </a:p>
          <a:p>
            <a:pPr marL="457200" indent="-457200"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282523"/>
                </a:solidFill>
                <a:latin typeface="Avenir Black"/>
                <a:cs typeface="Avenir Black"/>
              </a:rPr>
              <a:t>Wednesday, November </a:t>
            </a:r>
            <a:r>
              <a:rPr lang="en-US" sz="2800" dirty="0" smtClean="0">
                <a:solidFill>
                  <a:srgbClr val="282523"/>
                </a:solidFill>
                <a:latin typeface="Avenir Black"/>
                <a:cs typeface="Avenir Black"/>
              </a:rPr>
              <a:t>28</a:t>
            </a:r>
          </a:p>
          <a:p>
            <a:pPr marL="457200" indent="-457200"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282523"/>
                </a:solidFill>
                <a:latin typeface="Avenir Black"/>
                <a:cs typeface="Avenir Black"/>
              </a:rPr>
              <a:t>Noon</a:t>
            </a:r>
            <a:endParaRPr lang="en-US" sz="2800" dirty="0" smtClean="0">
              <a:solidFill>
                <a:srgbClr val="282523"/>
              </a:solidFill>
              <a:latin typeface="Avenir Black"/>
              <a:cs typeface="Avenir Black"/>
            </a:endParaRPr>
          </a:p>
          <a:p>
            <a:pPr marL="457200" indent="-457200"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282523"/>
                </a:solidFill>
                <a:latin typeface="Avenir Black"/>
                <a:cs typeface="Avenir Black"/>
              </a:rPr>
              <a:t>Admin Room 218</a:t>
            </a:r>
          </a:p>
          <a:p>
            <a:pPr algn="ctr">
              <a:spcAft>
                <a:spcPts val="1800"/>
              </a:spcAft>
            </a:pPr>
            <a:endParaRPr lang="en-US" sz="1500" dirty="0" smtClean="0">
              <a:solidFill>
                <a:srgbClr val="282523"/>
              </a:solidFill>
              <a:latin typeface="Avenir Black"/>
              <a:cs typeface="Avenir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4913163"/>
            <a:ext cx="10058400" cy="646331"/>
          </a:xfrm>
          <a:prstGeom prst="rect">
            <a:avLst/>
          </a:prstGeom>
          <a:solidFill>
            <a:srgbClr val="282523"/>
          </a:solidFill>
        </p:spPr>
        <p:txBody>
          <a:bodyPr wrap="square" tIns="182880" bIns="182880" rtlCol="0">
            <a:spAutoFit/>
          </a:bodyPr>
          <a:lstStyle/>
          <a:p>
            <a:pPr lvl="0" algn="ctr" defTabSz="457200"/>
            <a:r>
              <a:rPr lang="de-DE" sz="1800" dirty="0" smtClean="0">
                <a:solidFill>
                  <a:prstClr val="white"/>
                </a:solidFill>
                <a:latin typeface="Futura Std Light Condensed"/>
              </a:rPr>
              <a:t>WWW.TEANABROAD.COM    </a:t>
            </a:r>
            <a:r>
              <a:rPr lang="de-DE" sz="1800" dirty="0">
                <a:solidFill>
                  <a:prstClr val="white"/>
                </a:solidFill>
                <a:latin typeface="Futura Std Light Condensed"/>
              </a:rPr>
              <a:t>CALL: 800.585.9658</a:t>
            </a:r>
            <a:endParaRPr lang="it-IT" sz="1800" dirty="0">
              <a:solidFill>
                <a:prstClr val="white"/>
              </a:solidFill>
              <a:latin typeface="Futura Std Light Condense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194" y="12603764"/>
            <a:ext cx="5769153" cy="538609"/>
          </a:xfrm>
          <a:prstGeom prst="rect">
            <a:avLst/>
          </a:prstGeom>
          <a:blipFill rotWithShape="1">
            <a:blip r:embed="rId7"/>
            <a:tile tx="0" ty="0" sx="100000" sy="100000" flip="none" algn="tl"/>
          </a:blipFill>
        </p:spPr>
        <p:txBody>
          <a:bodyPr wrap="square" tIns="18288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282523"/>
                </a:solidFill>
                <a:latin typeface="Avenir Black"/>
                <a:cs typeface="Avenir Black"/>
              </a:rPr>
              <a:t>LET’S TALK!</a:t>
            </a:r>
            <a:endParaRPr lang="en-US" sz="2000" dirty="0">
              <a:solidFill>
                <a:srgbClr val="282523"/>
              </a:solidFill>
              <a:latin typeface="Avenir Black"/>
              <a:cs typeface="Avenir Black"/>
            </a:endParaRPr>
          </a:p>
        </p:txBody>
      </p:sp>
      <p:pic>
        <p:nvPicPr>
          <p:cNvPr id="2" name="Picture 1" descr="study-abroad-address-stamp (6)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60" y="11907447"/>
            <a:ext cx="2637910" cy="262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2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30</Words>
  <Application>Microsoft Macintosh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first last</dc:creator>
  <cp:lastModifiedBy>Melissa</cp:lastModifiedBy>
  <cp:revision>19</cp:revision>
  <dcterms:created xsi:type="dcterms:W3CDTF">2015-10-28T14:28:41Z</dcterms:created>
  <dcterms:modified xsi:type="dcterms:W3CDTF">2018-10-11T19:31:49Z</dcterms:modified>
</cp:coreProperties>
</file>