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3" r:id="rId5"/>
    <p:sldId id="261" r:id="rId6"/>
    <p:sldId id="260" r:id="rId7"/>
    <p:sldId id="258"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44D0C2B-5D4F-4136-8789-DF9A783FB3F4}" type="datetimeFigureOut">
              <a:rPr lang="en-US" smtClean="0"/>
              <a:t>10/12/2012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5805D-C61F-4C2E-82A2-2C1B8AD95C7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4D0C2B-5D4F-4136-8789-DF9A783FB3F4}" type="datetimeFigureOut">
              <a:rPr lang="en-US" smtClean="0"/>
              <a:t>10/12/2012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5805D-C61F-4C2E-82A2-2C1B8AD95C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4D0C2B-5D4F-4136-8789-DF9A783FB3F4}" type="datetimeFigureOut">
              <a:rPr lang="en-US" smtClean="0"/>
              <a:t>10/12/2012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5805D-C61F-4C2E-82A2-2C1B8AD95C7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4D0C2B-5D4F-4136-8789-DF9A783FB3F4}" type="datetimeFigureOut">
              <a:rPr lang="en-US" smtClean="0"/>
              <a:t>10/12/2012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5805D-C61F-4C2E-82A2-2C1B8AD95C7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744D0C2B-5D4F-4136-8789-DF9A783FB3F4}" type="datetimeFigureOut">
              <a:rPr lang="en-US" smtClean="0"/>
              <a:t>10/12/2012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5805D-C61F-4C2E-82A2-2C1B8AD95C7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44D0C2B-5D4F-4136-8789-DF9A783FB3F4}" type="datetimeFigureOut">
              <a:rPr lang="en-US" smtClean="0"/>
              <a:t>10/12/2012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D5805D-C61F-4C2E-82A2-2C1B8AD95C7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4D0C2B-5D4F-4136-8789-DF9A783FB3F4}" type="datetimeFigureOut">
              <a:rPr lang="en-US" smtClean="0"/>
              <a:t>10/12/2012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D5805D-C61F-4C2E-82A2-2C1B8AD95C7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4D0C2B-5D4F-4136-8789-DF9A783FB3F4}" type="datetimeFigureOut">
              <a:rPr lang="en-US" smtClean="0"/>
              <a:t>10/12/2012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D5805D-C61F-4C2E-82A2-2C1B8AD95C7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D0C2B-5D4F-4136-8789-DF9A783FB3F4}" type="datetimeFigureOut">
              <a:rPr lang="en-US" smtClean="0"/>
              <a:t>10/12/2012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D5805D-C61F-4C2E-82A2-2C1B8AD95C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744D0C2B-5D4F-4136-8789-DF9A783FB3F4}" type="datetimeFigureOut">
              <a:rPr lang="en-US" smtClean="0"/>
              <a:t>10/12/2012</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0D5805D-C61F-4C2E-82A2-2C1B8AD95C7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0C2B-5D4F-4136-8789-DF9A783FB3F4}" type="datetimeFigureOut">
              <a:rPr lang="en-US" smtClean="0"/>
              <a:t>10/12/2012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D5805D-C61F-4C2E-82A2-2C1B8AD95C7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44D0C2B-5D4F-4136-8789-DF9A783FB3F4}" type="datetimeFigureOut">
              <a:rPr lang="en-US" smtClean="0"/>
              <a:t>10/12/2012</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0D5805D-C61F-4C2E-82A2-2C1B8AD95C7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780196" y="1631666"/>
            <a:ext cx="5949623" cy="1204306"/>
          </a:xfrm>
        </p:spPr>
        <p:txBody>
          <a:bodyPr/>
          <a:lstStyle/>
          <a:p>
            <a:r>
              <a:rPr lang="en-US" dirty="0" smtClean="0"/>
              <a:t>Society of Physics Students</a:t>
            </a:r>
            <a:endParaRPr lang="en-US" dirty="0"/>
          </a:p>
        </p:txBody>
      </p:sp>
      <p:sp>
        <p:nvSpPr>
          <p:cNvPr id="3" name="Subtitle 2"/>
          <p:cNvSpPr>
            <a:spLocks noGrp="1"/>
          </p:cNvSpPr>
          <p:nvPr>
            <p:ph type="subTitle" idx="1"/>
          </p:nvPr>
        </p:nvSpPr>
        <p:spPr/>
        <p:txBody>
          <a:bodyPr/>
          <a:lstStyle/>
          <a:p>
            <a:r>
              <a:rPr lang="en-US" dirty="0" smtClean="0"/>
              <a:t>Meeting: 12 October 2012</a:t>
            </a:r>
            <a:endParaRPr lang="en-US" dirty="0"/>
          </a:p>
        </p:txBody>
      </p:sp>
    </p:spTree>
    <p:extLst>
      <p:ext uri="{BB962C8B-B14F-4D97-AF65-F5344CB8AC3E}">
        <p14:creationId xmlns:p14="http://schemas.microsoft.com/office/powerpoint/2010/main" val="590642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 Discussion</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800" dirty="0" smtClean="0"/>
              <a:t>The Elegant Universe – Brian Greene</a:t>
            </a:r>
          </a:p>
          <a:p>
            <a:pPr>
              <a:buFont typeface="Arial" pitchFamily="34" charset="0"/>
              <a:buChar char="•"/>
            </a:pPr>
            <a:r>
              <a:rPr lang="en-US" sz="2800" dirty="0" smtClean="0"/>
              <a:t>Parallel Worlds – Michio Kaku</a:t>
            </a:r>
          </a:p>
          <a:p>
            <a:pPr>
              <a:buFont typeface="Arial" pitchFamily="34" charset="0"/>
              <a:buChar char="•"/>
            </a:pPr>
            <a:r>
              <a:rPr lang="en-US" sz="2800" dirty="0" smtClean="0"/>
              <a:t>Physics of the Impossible – Michio Kaku</a:t>
            </a:r>
          </a:p>
          <a:p>
            <a:pPr>
              <a:buFont typeface="Arial" pitchFamily="34" charset="0"/>
              <a:buChar char="•"/>
            </a:pPr>
            <a:endParaRPr lang="en-US" dirty="0"/>
          </a:p>
          <a:p>
            <a:pPr marL="0" indent="0"/>
            <a:r>
              <a:rPr lang="en-US" dirty="0"/>
              <a:t>23 November 2012, Friday, 3:00 – 4:00 </a:t>
            </a:r>
            <a:r>
              <a:rPr lang="en-US" dirty="0" smtClean="0"/>
              <a:t>pm</a:t>
            </a:r>
            <a:endParaRPr lang="en-US" dirty="0"/>
          </a:p>
        </p:txBody>
      </p:sp>
    </p:spTree>
    <p:extLst>
      <p:ext uri="{BB962C8B-B14F-4D97-AF65-F5344CB8AC3E}">
        <p14:creationId xmlns:p14="http://schemas.microsoft.com/office/powerpoint/2010/main" val="1755113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90" y="37563"/>
            <a:ext cx="7520940" cy="548640"/>
          </a:xfrm>
        </p:spPr>
        <p:txBody>
          <a:bodyPr/>
          <a:lstStyle/>
          <a:p>
            <a:r>
              <a:rPr lang="en-US" dirty="0" smtClean="0"/>
              <a:t>The Elegant Universe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0800" y="533400"/>
            <a:ext cx="4040344" cy="6217920"/>
          </a:xfrm>
        </p:spPr>
      </p:pic>
    </p:spTree>
    <p:extLst>
      <p:ext uri="{BB962C8B-B14F-4D97-AF65-F5344CB8AC3E}">
        <p14:creationId xmlns:p14="http://schemas.microsoft.com/office/powerpoint/2010/main" val="1360393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7520940" cy="548640"/>
          </a:xfrm>
        </p:spPr>
        <p:txBody>
          <a:bodyPr/>
          <a:lstStyle/>
          <a:p>
            <a:r>
              <a:rPr lang="en-US" dirty="0" smtClean="0"/>
              <a:t>Parallel Worlds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00" y="548640"/>
            <a:ext cx="4080047" cy="6309360"/>
          </a:xfrm>
        </p:spPr>
      </p:pic>
    </p:spTree>
    <p:extLst>
      <p:ext uri="{BB962C8B-B14F-4D97-AF65-F5344CB8AC3E}">
        <p14:creationId xmlns:p14="http://schemas.microsoft.com/office/powerpoint/2010/main" val="4223220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7520940" cy="548640"/>
          </a:xfrm>
        </p:spPr>
        <p:txBody>
          <a:bodyPr/>
          <a:lstStyle/>
          <a:p>
            <a:r>
              <a:rPr lang="en-US" dirty="0" smtClean="0"/>
              <a:t>Physics of the Impossible</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62200" y="609600"/>
            <a:ext cx="4526280" cy="6035040"/>
          </a:xfrm>
        </p:spPr>
      </p:pic>
    </p:spTree>
    <p:extLst>
      <p:ext uri="{BB962C8B-B14F-4D97-AF65-F5344CB8AC3E}">
        <p14:creationId xmlns:p14="http://schemas.microsoft.com/office/powerpoint/2010/main" val="363804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 Discussion</a:t>
            </a:r>
            <a:endParaRPr lang="en-US" dirty="0"/>
          </a:p>
        </p:txBody>
      </p:sp>
      <p:sp>
        <p:nvSpPr>
          <p:cNvPr id="3" name="Text Placeholder 2"/>
          <p:cNvSpPr>
            <a:spLocks noGrp="1"/>
          </p:cNvSpPr>
          <p:nvPr>
            <p:ph type="body" idx="1"/>
          </p:nvPr>
        </p:nvSpPr>
        <p:spPr/>
        <p:txBody>
          <a:bodyPr/>
          <a:lstStyle/>
          <a:p>
            <a:r>
              <a:rPr lang="en-US" dirty="0" smtClean="0"/>
              <a:t>Brian Greene</a:t>
            </a:r>
            <a:endParaRPr lang="en-US" dirty="0"/>
          </a:p>
        </p:txBody>
      </p:sp>
      <p:sp>
        <p:nvSpPr>
          <p:cNvPr id="4" name="Content Placeholder 3"/>
          <p:cNvSpPr>
            <a:spLocks noGrp="1"/>
          </p:cNvSpPr>
          <p:nvPr>
            <p:ph sz="half" idx="2"/>
          </p:nvPr>
        </p:nvSpPr>
        <p:spPr>
          <a:xfrm>
            <a:off x="819150" y="1701848"/>
            <a:ext cx="3371850" cy="3708352"/>
          </a:xfrm>
        </p:spPr>
        <p:txBody>
          <a:bodyPr>
            <a:normAutofit/>
          </a:bodyPr>
          <a:lstStyle/>
          <a:p>
            <a:pPr>
              <a:buFont typeface="Arial" pitchFamily="34" charset="0"/>
              <a:buChar char="•"/>
            </a:pPr>
            <a:r>
              <a:rPr lang="en-US" sz="1100" b="0" dirty="0" smtClean="0"/>
              <a:t>“peels </a:t>
            </a:r>
            <a:r>
              <a:rPr lang="en-US" sz="1100" b="0" dirty="0"/>
              <a:t>away the layers of mystery surrounding string theory to reveal a universe that consists of 11 dimensions where the fabric of space tears and repairs itself, and all matter-from the smallest quarks to the most gargantuan supernovas-is generated by the vibrations of microscopically tiny loops of </a:t>
            </a:r>
            <a:r>
              <a:rPr lang="en-US" sz="1100" b="0" dirty="0" smtClean="0"/>
              <a:t>energy”</a:t>
            </a:r>
          </a:p>
          <a:p>
            <a:pPr>
              <a:buFont typeface="Arial" pitchFamily="34" charset="0"/>
              <a:buChar char="•"/>
            </a:pPr>
            <a:r>
              <a:rPr lang="en-US" sz="1100" b="0" dirty="0" smtClean="0"/>
              <a:t>“</a:t>
            </a:r>
            <a:r>
              <a:rPr lang="en-US" sz="1100" dirty="0" smtClean="0"/>
              <a:t>The </a:t>
            </a:r>
            <a:r>
              <a:rPr lang="en-US" sz="1100" dirty="0"/>
              <a:t>Elegant Universe</a:t>
            </a:r>
            <a:r>
              <a:rPr lang="en-US" sz="1100" b="0" dirty="0"/>
              <a:t> is a tour de force of science writing-a delightful, lucid voyage through modern physics that brings us closer than ever to understanding how the universe works</a:t>
            </a:r>
            <a:r>
              <a:rPr lang="en-US" sz="1100" b="0" dirty="0" smtClean="0"/>
              <a:t>.”</a:t>
            </a:r>
            <a:endParaRPr lang="en-US" sz="1100" dirty="0"/>
          </a:p>
        </p:txBody>
      </p:sp>
      <p:sp>
        <p:nvSpPr>
          <p:cNvPr id="5" name="Text Placeholder 4"/>
          <p:cNvSpPr>
            <a:spLocks noGrp="1"/>
          </p:cNvSpPr>
          <p:nvPr>
            <p:ph type="body" sz="quarter" idx="3"/>
          </p:nvPr>
        </p:nvSpPr>
        <p:spPr/>
        <p:txBody>
          <a:bodyPr/>
          <a:lstStyle/>
          <a:p>
            <a:r>
              <a:rPr lang="en-US" dirty="0" smtClean="0"/>
              <a:t>Michio Kaku</a:t>
            </a:r>
            <a:endParaRPr lang="en-US" dirty="0"/>
          </a:p>
        </p:txBody>
      </p:sp>
      <p:sp>
        <p:nvSpPr>
          <p:cNvPr id="6" name="Content Placeholder 5"/>
          <p:cNvSpPr>
            <a:spLocks noGrp="1"/>
          </p:cNvSpPr>
          <p:nvPr>
            <p:ph sz="quarter" idx="4"/>
          </p:nvPr>
        </p:nvSpPr>
        <p:spPr/>
        <p:txBody>
          <a:bodyPr>
            <a:normAutofit/>
          </a:bodyPr>
          <a:lstStyle/>
          <a:p>
            <a:pPr>
              <a:buFont typeface="Arial" pitchFamily="34" charset="0"/>
              <a:buChar char="•"/>
            </a:pPr>
            <a:r>
              <a:rPr lang="en-US" sz="1100" dirty="0" smtClean="0"/>
              <a:t>Parallel Words </a:t>
            </a:r>
            <a:r>
              <a:rPr lang="en-US" sz="1100" b="0" dirty="0" smtClean="0"/>
              <a:t>“In </a:t>
            </a:r>
            <a:r>
              <a:rPr lang="en-US" sz="1100" b="0" dirty="0"/>
              <a:t>this thrilling journey into the mysteries of our cosmos, bestselling author Michio Kaku takes us on a dizzying ride to explore black holes and time machines, multidimensional space and, most tantalizing of all, the possibility that parallel universes may lay alongside our own</a:t>
            </a:r>
            <a:r>
              <a:rPr lang="en-US" sz="1100" b="0" dirty="0" smtClean="0"/>
              <a:t>.”</a:t>
            </a:r>
          </a:p>
          <a:p>
            <a:pPr>
              <a:buFont typeface="Arial" pitchFamily="34" charset="0"/>
              <a:buChar char="•"/>
            </a:pPr>
            <a:r>
              <a:rPr lang="en-US" sz="1100" b="0" dirty="0" smtClean="0"/>
              <a:t>“Inspired </a:t>
            </a:r>
            <a:r>
              <a:rPr lang="en-US" sz="1100" b="0" dirty="0"/>
              <a:t>by the fantastic worlds of </a:t>
            </a:r>
            <a:r>
              <a:rPr lang="en-US" sz="1100" b="0" i="1" dirty="0"/>
              <a:t>Star Trek, Star Wars, </a:t>
            </a:r>
            <a:r>
              <a:rPr lang="en-US" sz="1100" b="0" dirty="0"/>
              <a:t>and</a:t>
            </a:r>
            <a:r>
              <a:rPr lang="en-US" sz="1100" b="0" i="1" dirty="0"/>
              <a:t> Back to the Future</a:t>
            </a:r>
            <a:r>
              <a:rPr lang="en-US" sz="1100" b="0" dirty="0"/>
              <a:t>, renowned theoretical physicist and bestselling author Michio Kaku takes an informed, serious, and often surprising look at what our current understanding of the universe's physical laws may permit in the near and distant future</a:t>
            </a:r>
            <a:r>
              <a:rPr lang="en-US" sz="1100" b="0" dirty="0" smtClean="0"/>
              <a:t>.”</a:t>
            </a:r>
          </a:p>
          <a:p>
            <a:pPr marL="0" indent="0"/>
            <a:endParaRPr lang="en-US" sz="1100" b="0" dirty="0" smtClean="0"/>
          </a:p>
          <a:p>
            <a:pPr>
              <a:buFont typeface="Arial" pitchFamily="34" charset="0"/>
              <a:buChar char="•"/>
            </a:pPr>
            <a:endParaRPr lang="en-US" sz="1100" dirty="0"/>
          </a:p>
        </p:txBody>
      </p:sp>
    </p:spTree>
    <p:extLst>
      <p:ext uri="{BB962C8B-B14F-4D97-AF65-F5344CB8AC3E}">
        <p14:creationId xmlns:p14="http://schemas.microsoft.com/office/powerpoint/2010/main" val="2400502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Punkin Chunkin</a:t>
            </a:r>
            <a:endParaRPr lang="en-US" dirty="0"/>
          </a:p>
        </p:txBody>
      </p:sp>
      <p:sp>
        <p:nvSpPr>
          <p:cNvPr id="3" name="Content Placeholder 2"/>
          <p:cNvSpPr>
            <a:spLocks noGrp="1"/>
          </p:cNvSpPr>
          <p:nvPr>
            <p:ph idx="1"/>
          </p:nvPr>
        </p:nvSpPr>
        <p:spPr/>
        <p:txBody>
          <a:bodyPr/>
          <a:lstStyle/>
          <a:p>
            <a:r>
              <a:rPr lang="en-US" sz="2000" dirty="0" smtClean="0"/>
              <a:t>Sunday, 4 November 2012</a:t>
            </a:r>
          </a:p>
          <a:p>
            <a:pPr marL="0" indent="0"/>
            <a:r>
              <a:rPr lang="en-US" sz="2000" dirty="0" smtClean="0"/>
              <a:t>	Royal Farms</a:t>
            </a:r>
            <a:br>
              <a:rPr lang="en-US" sz="2000" dirty="0" smtClean="0"/>
            </a:br>
            <a:r>
              <a:rPr lang="en-US" sz="2000" dirty="0" smtClean="0"/>
              <a:t>	18657 Sussex Highway</a:t>
            </a:r>
            <a:br>
              <a:rPr lang="en-US" sz="2000" dirty="0" smtClean="0"/>
            </a:br>
            <a:r>
              <a:rPr lang="en-US" sz="2000" dirty="0" smtClean="0"/>
              <a:t>	Bridgeville</a:t>
            </a:r>
            <a:r>
              <a:rPr lang="en-US" sz="2000" dirty="0"/>
              <a:t>, DE </a:t>
            </a:r>
            <a:r>
              <a:rPr lang="en-US" sz="2000" dirty="0" smtClean="0"/>
              <a:t>19933</a:t>
            </a:r>
          </a:p>
          <a:p>
            <a:pPr>
              <a:buFont typeface="Arial" pitchFamily="34" charset="0"/>
              <a:buChar char="•"/>
            </a:pPr>
            <a:r>
              <a:rPr lang="en-US" sz="2000" dirty="0" smtClean="0"/>
              <a:t>$10 per person</a:t>
            </a:r>
          </a:p>
          <a:p>
            <a:pPr>
              <a:buFont typeface="Arial" pitchFamily="34" charset="0"/>
              <a:buChar char="•"/>
            </a:pPr>
            <a:r>
              <a:rPr lang="en-US" sz="2000" dirty="0" smtClean="0"/>
              <a:t>Car pooling</a:t>
            </a:r>
          </a:p>
          <a:p>
            <a:pPr lvl="2">
              <a:buFont typeface="Arial" pitchFamily="34" charset="0"/>
              <a:buChar char="•"/>
            </a:pPr>
            <a:r>
              <a:rPr lang="en-US" sz="2000" dirty="0" smtClean="0"/>
              <a:t>86.6 miles (</a:t>
            </a:r>
            <a:r>
              <a:rPr lang="en-US" sz="2000" dirty="0" err="1" smtClean="0"/>
              <a:t>Approx</a:t>
            </a:r>
            <a:r>
              <a:rPr lang="en-US" sz="2000" dirty="0" smtClean="0"/>
              <a:t>: 2 hours from UMBC)</a:t>
            </a:r>
            <a:endParaRPr lang="en-US" sz="2000" dirty="0"/>
          </a:p>
          <a:p>
            <a:endParaRPr lang="en-US" dirty="0"/>
          </a:p>
        </p:txBody>
      </p:sp>
    </p:spTree>
    <p:extLst>
      <p:ext uri="{BB962C8B-B14F-4D97-AF65-F5344CB8AC3E}">
        <p14:creationId xmlns:p14="http://schemas.microsoft.com/office/powerpoint/2010/main" val="3300391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Competition</a:t>
            </a:r>
            <a:endParaRPr lang="en-US" dirty="0"/>
          </a:p>
        </p:txBody>
      </p:sp>
      <p:sp>
        <p:nvSpPr>
          <p:cNvPr id="3" name="Content Placeholder 2"/>
          <p:cNvSpPr>
            <a:spLocks noGrp="1"/>
          </p:cNvSpPr>
          <p:nvPr>
            <p:ph idx="1"/>
          </p:nvPr>
        </p:nvSpPr>
        <p:spPr>
          <a:xfrm>
            <a:off x="4749552" y="2618912"/>
            <a:ext cx="4089648" cy="3324687"/>
          </a:xfrm>
        </p:spPr>
        <p:txBody>
          <a:bodyPr>
            <a:normAutofit/>
          </a:bodyPr>
          <a:lstStyle/>
          <a:p>
            <a:r>
              <a:rPr lang="en-US" dirty="0" smtClean="0"/>
              <a:t>Advisor: Dr. </a:t>
            </a:r>
            <a:r>
              <a:rPr lang="en-US" dirty="0" err="1" smtClean="0"/>
              <a:t>Takacs</a:t>
            </a:r>
            <a:endParaRPr lang="en-US" dirty="0" smtClean="0"/>
          </a:p>
          <a:p>
            <a:r>
              <a:rPr lang="en-US" sz="2000" dirty="0" smtClean="0"/>
              <a:t>takacs@umbc.edu</a:t>
            </a:r>
          </a:p>
          <a:p>
            <a:pPr>
              <a:buFont typeface="Arial" pitchFamily="34" charset="0"/>
              <a:buChar char="•"/>
            </a:pPr>
            <a:r>
              <a:rPr lang="en-US" sz="2000" dirty="0" smtClean="0"/>
              <a:t>Begins Friday, 16 November</a:t>
            </a:r>
          </a:p>
          <a:p>
            <a:pPr>
              <a:buFont typeface="Arial" pitchFamily="34" charset="0"/>
              <a:buChar char="•"/>
            </a:pPr>
            <a:r>
              <a:rPr lang="en-US" sz="2000" dirty="0" smtClean="0"/>
              <a:t>Please set up times with your group in order to prepare for the competition. </a:t>
            </a:r>
          </a:p>
          <a:p>
            <a:pPr>
              <a:buFont typeface="Arial" pitchFamily="34" charset="0"/>
              <a:buChar char="•"/>
            </a:pPr>
            <a:r>
              <a:rPr lang="en-US" sz="2000" dirty="0" smtClean="0"/>
              <a:t>SPS will provide the registration fee.</a:t>
            </a:r>
            <a:endParaRPr lang="en-US" sz="2000" dirty="0"/>
          </a:p>
        </p:txBody>
      </p:sp>
      <p:sp>
        <p:nvSpPr>
          <p:cNvPr id="4" name="Text Placeholder 3"/>
          <p:cNvSpPr>
            <a:spLocks noGrp="1"/>
          </p:cNvSpPr>
          <p:nvPr>
            <p:ph type="body" sz="half" idx="2"/>
          </p:nvPr>
        </p:nvSpPr>
        <p:spPr/>
        <p:txBody>
          <a:bodyPr/>
          <a:lstStyle/>
          <a:p>
            <a:r>
              <a:rPr lang="en-US" dirty="0" smtClean="0"/>
              <a:t>UPhysicsC.com</a:t>
            </a:r>
            <a:endParaRPr lang="en-US" dirty="0"/>
          </a:p>
        </p:txBody>
      </p:sp>
    </p:spTree>
    <p:extLst>
      <p:ext uri="{BB962C8B-B14F-4D97-AF65-F5344CB8AC3E}">
        <p14:creationId xmlns:p14="http://schemas.microsoft.com/office/powerpoint/2010/main" val="191200703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65</TotalTime>
  <Words>211</Words>
  <Application>Microsoft Office PowerPoint</Application>
  <PresentationFormat>On-screen Show (4:3)</PresentationFormat>
  <Paragraphs>31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Angles</vt:lpstr>
      <vt:lpstr>Society of Physics Students</vt:lpstr>
      <vt:lpstr>Book Discussion</vt:lpstr>
      <vt:lpstr>The Elegant Universe</vt:lpstr>
      <vt:lpstr>Parallel Worlds</vt:lpstr>
      <vt:lpstr>Physics of the Impossible</vt:lpstr>
      <vt:lpstr>Book Discussion</vt:lpstr>
      <vt:lpstr>Punkin Chunkin</vt:lpstr>
      <vt:lpstr>Physics Competition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Society of Physics Students</dc:title>
  <dc:creator>chloroplasts</dc:creator>
  <cp:lastModifiedBy>chloroplasts</cp:lastModifiedBy>
  <cp:revision>6</cp:revision>
  <dcterms:created xsi:type="dcterms:W3CDTF">2012-10-12T14:04:55Z</dcterms:created>
  <dcterms:modified xsi:type="dcterms:W3CDTF">2012-10-12T15:10:23Z</dcterms:modified>
</cp:coreProperties>
</file>