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15240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Retriever Robotics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GBM 3/28/14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Event Dates: (definate) 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 Science and Engineering Festival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Saturday, April 27th - Sunday, April 28th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Some time between 9am-6pm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Chair = Shelby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Quadmania 2014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Saturday, April 27th - noon onward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Chair = John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Baking @ Shelby’s 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Friday, April 26th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Project Overviews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Fix competition bots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Shelby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VEX challenges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Chris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Agenda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Eboard updates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General member updates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GBM 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Election information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Event dates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Project overviews and break into groups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GBM Dates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April 11th - Multicopters!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Dress for outside!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April 25th - Elections &amp; 3D printing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May 9th - Last meeting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Member recognition 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Start brainstorming for VEX U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Election Information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Election will be on April 25th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Nomination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Now - April 11th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You can nominate yourself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Requirements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2.5 Overall UMBC GPA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Must be active RR member (have attended 3 events)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Officer Information: President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Oversee committees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Manage communication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Public relations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Project leader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Event Chair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Organization’s representative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President = Shelby (shelbyc1@umbc.edu)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Officer Information: VP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Event Chair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Project leader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Managing recruitment/retention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Manage communication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Public relations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Assume role of President if President is absent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VP = Chris (mchris1@umbc.edu)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Officer Information: Treasurer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Event Chair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Project leader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Manage Fundraising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Manage funds and ensuring compliance with financial rules and guidelines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Treasurer = John (jpeter5@umbc.edu)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Officer Information: Secretary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Event Chair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Project leader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Take notes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Manage attendance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Track history of RR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Secretary = Nate (lebedda2@umbc.edu)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05975" x="457200"/>
            <a:ext cy="857400" cx="8686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Event Dates: (definate) 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RoboCEO 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Sunday, March 30th, 4-7 pm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Chair = Nate</a:t>
            </a:r>
          </a:p>
          <a:p>
            <a:pPr rtl="0" lvl="0" indent="-419100" marL="4572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sz="3000" lang="en"/>
              <a:t>FIRST Robotics Competition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Saturday, April 5, 8:30 am - 6:30 pm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Chair = Shelby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