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144000" type="letter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1222" autoAdjust="0"/>
  </p:normalViewPr>
  <p:slideViewPr>
    <p:cSldViewPr snapToGrid="0">
      <p:cViewPr>
        <p:scale>
          <a:sx n="90" d="100"/>
          <a:sy n="90" d="100"/>
        </p:scale>
        <p:origin x="1482" y="-84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F7ADF-2E4C-4B10-8A3C-1922867D9909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EF65A-44E3-4823-A280-40E104F884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892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F7ADF-2E4C-4B10-8A3C-1922867D9909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EF65A-44E3-4823-A280-40E104F884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6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F7ADF-2E4C-4B10-8A3C-1922867D9909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EF65A-44E3-4823-A280-40E104F884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939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F7ADF-2E4C-4B10-8A3C-1922867D9909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EF65A-44E3-4823-A280-40E104F884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435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F7ADF-2E4C-4B10-8A3C-1922867D9909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EF65A-44E3-4823-A280-40E104F884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946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F7ADF-2E4C-4B10-8A3C-1922867D9909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EF65A-44E3-4823-A280-40E104F884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797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F7ADF-2E4C-4B10-8A3C-1922867D9909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EF65A-44E3-4823-A280-40E104F884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947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F7ADF-2E4C-4B10-8A3C-1922867D9909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EF65A-44E3-4823-A280-40E104F884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089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F7ADF-2E4C-4B10-8A3C-1922867D9909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EF65A-44E3-4823-A280-40E104F884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0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F7ADF-2E4C-4B10-8A3C-1922867D9909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EF65A-44E3-4823-A280-40E104F884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474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F7ADF-2E4C-4B10-8A3C-1922867D9909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EF65A-44E3-4823-A280-40E104F884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075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F7ADF-2E4C-4B10-8A3C-1922867D9909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EF65A-44E3-4823-A280-40E104F884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96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237" y="150148"/>
            <a:ext cx="2260713" cy="1239544"/>
          </a:xfrm>
          <a:prstGeom prst="rect">
            <a:avLst/>
          </a:prstGeom>
          <a:ln w="15875">
            <a:solidFill>
              <a:schemeClr val="accent1">
                <a:alpha val="75000"/>
              </a:schemeClr>
            </a:solidFill>
          </a:ln>
        </p:spPr>
      </p:pic>
      <p:pic>
        <p:nvPicPr>
          <p:cNvPr id="2" name="Picture 2" descr="Image result for healthy aging phot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7926" y="614671"/>
            <a:ext cx="1828711" cy="1200995"/>
          </a:xfrm>
          <a:prstGeom prst="rect">
            <a:avLst/>
          </a:prstGeom>
          <a:ln w="15875">
            <a:solidFill>
              <a:schemeClr val="accent1">
                <a:alpha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0" y="4864920"/>
            <a:ext cx="6728036" cy="19697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chemeClr val="bg2">
                    <a:lumMod val="25000"/>
                  </a:schemeClr>
                </a:solidFill>
              </a:rPr>
              <a:t>PANEL MEMBERS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                           </a:t>
            </a:r>
            <a:r>
              <a:rPr lang="en-US" sz="1400" b="1" dirty="0" smtClean="0"/>
              <a:t>Melissa </a:t>
            </a:r>
            <a:r>
              <a:rPr lang="en-US" sz="1400" b="1" dirty="0"/>
              <a:t>Cuerdon, </a:t>
            </a:r>
            <a:r>
              <a:rPr lang="en-US" sz="1400" b="1" dirty="0" smtClean="0"/>
              <a:t>MSW </a:t>
            </a:r>
            <a:r>
              <a:rPr lang="en-US" sz="1200" dirty="0" smtClean="0"/>
              <a:t>(Catholic University-2010)  </a:t>
            </a:r>
            <a:endParaRPr lang="en-US" sz="1200" dirty="0"/>
          </a:p>
          <a:p>
            <a:pPr algn="r"/>
            <a:r>
              <a:rPr lang="en-US" sz="1200" i="1" dirty="0"/>
              <a:t>P</a:t>
            </a:r>
            <a:r>
              <a:rPr lang="en-US" sz="1200" i="1" dirty="0" smtClean="0"/>
              <a:t>olicy Analyst, Centers for Medicare &amp; Medicaid Services, Baltimore, MD</a:t>
            </a:r>
          </a:p>
          <a:p>
            <a:pPr algn="r"/>
            <a:endParaRPr lang="en-US" sz="1400" b="1" dirty="0" smtClean="0"/>
          </a:p>
          <a:p>
            <a:pPr algn="r"/>
            <a:r>
              <a:rPr lang="en-US" sz="1400" b="1" dirty="0" smtClean="0"/>
              <a:t>Christopher </a:t>
            </a:r>
            <a:r>
              <a:rPr lang="en-US" sz="1400" b="1" dirty="0"/>
              <a:t>Moore, M.A.</a:t>
            </a:r>
            <a:r>
              <a:rPr lang="en-US" sz="1400" dirty="0"/>
              <a:t> </a:t>
            </a:r>
            <a:r>
              <a:rPr lang="en-US" sz="1200" dirty="0" smtClean="0"/>
              <a:t>(UMBC Erickson </a:t>
            </a:r>
            <a:r>
              <a:rPr lang="en-US" sz="1200" dirty="0" smtClean="0"/>
              <a:t>School-2015)</a:t>
            </a:r>
            <a:endParaRPr lang="en-US" sz="1200" dirty="0" smtClean="0"/>
          </a:p>
          <a:p>
            <a:pPr algn="r"/>
            <a:r>
              <a:rPr lang="en-US" sz="1200" i="1" dirty="0" smtClean="0"/>
              <a:t>Information </a:t>
            </a:r>
            <a:r>
              <a:rPr lang="en-US" sz="1200" i="1" dirty="0"/>
              <a:t>&amp; Assistance Program </a:t>
            </a:r>
          </a:p>
          <a:p>
            <a:pPr algn="r"/>
            <a:r>
              <a:rPr lang="en-US" sz="1200" i="1" dirty="0" smtClean="0"/>
              <a:t>Anne </a:t>
            </a:r>
            <a:r>
              <a:rPr lang="en-US" sz="1200" i="1" dirty="0"/>
              <a:t>Arundel County Department of Aging &amp; </a:t>
            </a:r>
            <a:r>
              <a:rPr lang="en-US" sz="1200" i="1" dirty="0" smtClean="0"/>
              <a:t>Disability, Annapolis, MD</a:t>
            </a:r>
            <a:endParaRPr lang="en-US" sz="1200" i="1" dirty="0"/>
          </a:p>
          <a:p>
            <a:pPr algn="r"/>
            <a:endParaRPr lang="en-US" sz="1400" b="1" dirty="0" smtClean="0"/>
          </a:p>
          <a:p>
            <a:pPr algn="r"/>
            <a:r>
              <a:rPr lang="en-US" sz="1400" b="1" dirty="0" smtClean="0"/>
              <a:t>Edward </a:t>
            </a:r>
            <a:r>
              <a:rPr lang="en-US" sz="1400" b="1" dirty="0"/>
              <a:t>K. Featherson, BSW </a:t>
            </a:r>
            <a:r>
              <a:rPr lang="en-US" sz="1200" dirty="0" smtClean="0"/>
              <a:t>(UMBC Department of Social Work-2013)</a:t>
            </a:r>
          </a:p>
          <a:p>
            <a:pPr algn="r"/>
            <a:r>
              <a:rPr lang="en-US" sz="1200" i="1" dirty="0" smtClean="0"/>
              <a:t>Expressive Therapist, Hebrew Home of Greater Washington, Bethesda, MD</a:t>
            </a:r>
            <a:endParaRPr lang="en-US" sz="1200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485777" y="2051214"/>
            <a:ext cx="6075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 smtClean="0">
                <a:latin typeface="Arial Rounded MT Bold" panose="020F0704030504030204" pitchFamily="34" charset="0"/>
              </a:rPr>
              <a:t>INTERDISCIPLINARY AGING SERVICES</a:t>
            </a:r>
            <a:endParaRPr lang="en-US" sz="2800" u="sng" dirty="0">
              <a:latin typeface="Arial Rounded MT Bold" panose="020F07040305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5493" y="2802817"/>
            <a:ext cx="650365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Tuesday, December 6, 2016</a:t>
            </a:r>
          </a:p>
          <a:p>
            <a:pPr algn="ctr"/>
            <a:r>
              <a:rPr lang="en-US" dirty="0" smtClean="0"/>
              <a:t>UMBC – Sherman Room 145</a:t>
            </a:r>
          </a:p>
          <a:p>
            <a:pPr algn="ctr"/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FUTURE AGING JOBS/CAREERS</a:t>
            </a:r>
          </a:p>
          <a:p>
            <a:pPr algn="ctr"/>
            <a:r>
              <a:rPr lang="en-US" i="1" dirty="0" smtClean="0"/>
              <a:t>Free Pizza Informational Lunch</a:t>
            </a:r>
          </a:p>
          <a:p>
            <a:endParaRPr lang="en-US" dirty="0"/>
          </a:p>
          <a:p>
            <a:r>
              <a:rPr lang="en-US" b="1" dirty="0" smtClean="0"/>
              <a:t>Co-Sponsored By</a:t>
            </a:r>
            <a:r>
              <a:rPr lang="en-US" dirty="0" smtClean="0"/>
              <a:t>:                                </a:t>
            </a:r>
            <a:r>
              <a:rPr lang="en-US" b="1" dirty="0" smtClean="0"/>
              <a:t>NASW Aging Committee</a:t>
            </a:r>
          </a:p>
          <a:p>
            <a:r>
              <a:rPr lang="en-US" b="1" dirty="0" smtClean="0"/>
              <a:t>                                                  UMBC Social Work Student Association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-31109" y="7247965"/>
            <a:ext cx="717079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Wednesday, December 7, 2016, </a:t>
            </a:r>
            <a:r>
              <a:rPr lang="en-US" dirty="0" smtClean="0"/>
              <a:t>12:00n – 1:00pm Lecture</a:t>
            </a:r>
          </a:p>
          <a:p>
            <a:pPr algn="ctr"/>
            <a:r>
              <a:rPr lang="en-US" dirty="0" smtClean="0"/>
              <a:t>UMBC Sherman Hall – </a:t>
            </a:r>
            <a:r>
              <a:rPr lang="en-US" dirty="0" smtClean="0"/>
              <a:t>334</a:t>
            </a:r>
            <a:endParaRPr lang="en-US" dirty="0" smtClean="0"/>
          </a:p>
          <a:p>
            <a:pPr algn="ctr"/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Ethical Issues in Long Term Care</a:t>
            </a:r>
          </a:p>
          <a:p>
            <a:pPr algn="ctr"/>
            <a:r>
              <a:rPr lang="en-US" dirty="0" smtClean="0"/>
              <a:t>Nancy Kusmaul, PhD, MSW</a:t>
            </a:r>
          </a:p>
          <a:p>
            <a:pPr algn="ctr"/>
            <a:r>
              <a:rPr lang="en-US" dirty="0" smtClean="0"/>
              <a:t>Assistant Professor</a:t>
            </a:r>
          </a:p>
          <a:p>
            <a:pPr algn="ctr"/>
            <a:r>
              <a:rPr lang="en-US" dirty="0" smtClean="0"/>
              <a:t>UMBC Baccalaureate Social Work Program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1109" y="6834690"/>
            <a:ext cx="6994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___________________________________________________________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2938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5200</TotalTime>
  <Words>143</Words>
  <Application>Microsoft Office PowerPoint</Application>
  <PresentationFormat>Letter Paper (8.5x11 in)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Connolly</dc:creator>
  <cp:lastModifiedBy>Leigh Appel</cp:lastModifiedBy>
  <cp:revision>43</cp:revision>
  <cp:lastPrinted>2016-11-17T15:11:18Z</cp:lastPrinted>
  <dcterms:created xsi:type="dcterms:W3CDTF">2013-05-15T20:08:32Z</dcterms:created>
  <dcterms:modified xsi:type="dcterms:W3CDTF">2016-11-17T21:17:19Z</dcterms:modified>
</cp:coreProperties>
</file>