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Lst>
  <p:sldSz cy="6858000" cx="12192000"/>
  <p:notesSz cx="6858000" cy="9144000"/>
  <p:embeddedFontLst>
    <p:embeddedFont>
      <p:font typeface="Open Sans"/>
      <p:regular r:id="rId38"/>
      <p:bold r:id="rId39"/>
      <p:italic r:id="rId40"/>
      <p:boldItalic r:id="rId4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2" roundtripDataSignature="AMtx7mhabc6e5vFxw/w/sowWe1X1/ilmZ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OpenSans-italic.fntdata"/><Relationship Id="rId20" Type="http://schemas.openxmlformats.org/officeDocument/2006/relationships/slide" Target="slides/slide16.xml"/><Relationship Id="rId42" Type="http://customschemas.google.com/relationships/presentationmetadata" Target="metadata"/><Relationship Id="rId41" Type="http://schemas.openxmlformats.org/officeDocument/2006/relationships/font" Target="fonts/OpenSans-boldItalic.fntdata"/><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slide" Target="slides/slide29.xml"/><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slide" Target="slides/slide31.xml"/><Relationship Id="rId12" Type="http://schemas.openxmlformats.org/officeDocument/2006/relationships/slide" Target="slides/slide8.xml"/><Relationship Id="rId34" Type="http://schemas.openxmlformats.org/officeDocument/2006/relationships/slide" Target="slides/slide30.xml"/><Relationship Id="rId15" Type="http://schemas.openxmlformats.org/officeDocument/2006/relationships/slide" Target="slides/slide11.xml"/><Relationship Id="rId37" Type="http://schemas.openxmlformats.org/officeDocument/2006/relationships/slide" Target="slides/slide33.xml"/><Relationship Id="rId14" Type="http://schemas.openxmlformats.org/officeDocument/2006/relationships/slide" Target="slides/slide10.xml"/><Relationship Id="rId36" Type="http://schemas.openxmlformats.org/officeDocument/2006/relationships/slide" Target="slides/slide32.xml"/><Relationship Id="rId17" Type="http://schemas.openxmlformats.org/officeDocument/2006/relationships/slide" Target="slides/slide13.xml"/><Relationship Id="rId39" Type="http://schemas.openxmlformats.org/officeDocument/2006/relationships/font" Target="fonts/OpenSans-bold.fntdata"/><Relationship Id="rId16" Type="http://schemas.openxmlformats.org/officeDocument/2006/relationships/slide" Target="slides/slide12.xml"/><Relationship Id="rId38" Type="http://schemas.openxmlformats.org/officeDocument/2006/relationships/font" Target="fonts/OpenSans-regular.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217ee539ea3_0_7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9" name="Google Shape;179;g217ee539ea3_0_7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217ee539ea3_0_8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9" name="Google Shape;189;g217ee539ea3_0_8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217ee539ea3_0_9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0" name="Google Shape;200;g217ee539ea3_0_9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217ee539ea3_0_1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0" name="Google Shape;210;g217ee539ea3_0_17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217ee539ea3_0_1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1" name="Google Shape;221;g217ee539ea3_0_11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217ee539ea3_0_1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2" name="Google Shape;232;g217ee539ea3_0_12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217ee539ea3_0_1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3" name="Google Shape;243;g217ee539ea3_0_16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217ee539ea3_0_1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4" name="Google Shape;254;g217ee539ea3_0_17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21263c0b87e_0_2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21263c0b87e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1dd8399a5bf_0_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Read slides</a:t>
            </a:r>
            <a:endParaRPr/>
          </a:p>
          <a:p>
            <a:pPr indent="0" lvl="0" marL="0" rtl="0" algn="l">
              <a:lnSpc>
                <a:spcPct val="115000"/>
              </a:lnSpc>
              <a:spcBef>
                <a:spcPts val="0"/>
              </a:spcBef>
              <a:spcAft>
                <a:spcPts val="0"/>
              </a:spcAft>
              <a:buNone/>
            </a:pPr>
            <a:r>
              <a:t/>
            </a:r>
            <a:endParaRPr sz="1050">
              <a:solidFill>
                <a:schemeClr val="dk1"/>
              </a:solidFill>
              <a:highlight>
                <a:srgbClr val="FFFFFF"/>
              </a:highlight>
              <a:latin typeface="Open Sans"/>
              <a:ea typeface="Open Sans"/>
              <a:cs typeface="Open Sans"/>
              <a:sym typeface="Open Sans"/>
            </a:endParaRPr>
          </a:p>
          <a:p>
            <a:pPr indent="0" lvl="0" marL="0" rtl="0" algn="l">
              <a:lnSpc>
                <a:spcPct val="100000"/>
              </a:lnSpc>
              <a:spcBef>
                <a:spcPts val="1200"/>
              </a:spcBef>
              <a:spcAft>
                <a:spcPts val="0"/>
              </a:spcAft>
              <a:buSzPts val="1100"/>
              <a:buNone/>
            </a:pPr>
            <a:r>
              <a:t/>
            </a:r>
            <a:endParaRPr/>
          </a:p>
        </p:txBody>
      </p:sp>
      <p:sp>
        <p:nvSpPr>
          <p:cNvPr id="270" name="Google Shape;270;g1dd8399a5bf_0_1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1" name="Google Shape;91;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1dd8399a5bf_0_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sz="900">
              <a:solidFill>
                <a:srgbClr val="333333"/>
              </a:solidFill>
              <a:highlight>
                <a:srgbClr val="FFFFFF"/>
              </a:highlight>
            </a:endParaRPr>
          </a:p>
          <a:p>
            <a:pPr indent="0" lvl="0" marL="0" rtl="0" algn="l">
              <a:lnSpc>
                <a:spcPct val="100000"/>
              </a:lnSpc>
              <a:spcBef>
                <a:spcPts val="0"/>
              </a:spcBef>
              <a:spcAft>
                <a:spcPts val="0"/>
              </a:spcAft>
              <a:buSzPts val="1100"/>
              <a:buNone/>
            </a:pPr>
            <a:r>
              <a:t/>
            </a:r>
            <a:endParaRPr sz="900">
              <a:solidFill>
                <a:srgbClr val="333333"/>
              </a:solidFill>
              <a:highlight>
                <a:srgbClr val="FFFFFF"/>
              </a:highlight>
            </a:endParaRPr>
          </a:p>
        </p:txBody>
      </p:sp>
      <p:sp>
        <p:nvSpPr>
          <p:cNvPr id="280" name="Google Shape;280;g1dd8399a5bf_0_2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1dd8399a5bf_0_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
        <p:nvSpPr>
          <p:cNvPr id="290" name="Google Shape;290;g1dd8399a5bf_0_2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1dd8399a5bf_0_1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01" name="Google Shape;301;g1dd8399a5bf_0_13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1dd8399a5bf_0_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Read </a:t>
            </a:r>
            <a:r>
              <a:rPr lang="en-US"/>
              <a:t>the</a:t>
            </a:r>
            <a:r>
              <a:rPr lang="en-US"/>
              <a:t> slide</a:t>
            </a:r>
            <a:endParaRPr/>
          </a:p>
        </p:txBody>
      </p:sp>
      <p:sp>
        <p:nvSpPr>
          <p:cNvPr id="315" name="Google Shape;315;g1dd8399a5bf_0_3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1dd8399a5bf_0_1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25" name="Google Shape;325;g1dd8399a5bf_0_15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1f47fd12329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37" name="Google Shape;337;g1f47fd12329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1dd8399a5bf_0_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42900" lvl="0" marL="457200" rtl="0" algn="l">
              <a:lnSpc>
                <a:spcPct val="90000"/>
              </a:lnSpc>
              <a:spcBef>
                <a:spcPts val="0"/>
              </a:spcBef>
              <a:spcAft>
                <a:spcPts val="0"/>
              </a:spcAft>
              <a:buClr>
                <a:schemeClr val="dk1"/>
              </a:buClr>
              <a:buSzPts val="1800"/>
              <a:buChar char="•"/>
            </a:pPr>
            <a:r>
              <a:t/>
            </a:r>
            <a:endParaRPr/>
          </a:p>
        </p:txBody>
      </p:sp>
      <p:sp>
        <p:nvSpPr>
          <p:cNvPr id="350" name="Google Shape;350;g1dd8399a5bf_0_5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2c70937ae2a_0_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61" name="Google Shape;361;g2c70937ae2a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1dd8399a5bf_0_19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JS takes over!</a:t>
            </a:r>
            <a:endParaRPr/>
          </a:p>
        </p:txBody>
      </p:sp>
      <p:sp>
        <p:nvSpPr>
          <p:cNvPr id="369" name="Google Shape;369;g1dd8399a5bf_0_19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1dd8399a5bf_0_1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Made in Canva</a:t>
            </a:r>
            <a:endParaRPr/>
          </a:p>
        </p:txBody>
      </p:sp>
      <p:sp>
        <p:nvSpPr>
          <p:cNvPr id="381" name="Google Shape;381;g1dd8399a5bf_0_12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1dd8399a5bf_0_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
        <p:nvSpPr>
          <p:cNvPr id="107" name="Google Shape;107;g1dd8399a5bf_0_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1dd8399a5bf_0_2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Made in Canva</a:t>
            </a:r>
            <a:endParaRPr/>
          </a:p>
        </p:txBody>
      </p:sp>
      <p:sp>
        <p:nvSpPr>
          <p:cNvPr id="394" name="Google Shape;394;g1dd8399a5bf_0_21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g29581c1ab5e_0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Made in Canva</a:t>
            </a:r>
            <a:endParaRPr/>
          </a:p>
        </p:txBody>
      </p:sp>
      <p:sp>
        <p:nvSpPr>
          <p:cNvPr id="407" name="Google Shape;407;g29581c1ab5e_0_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29581c1ab5e_0_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Step 1: Give handouts! (link in chat)</a:t>
            </a:r>
            <a:endParaRPr/>
          </a:p>
        </p:txBody>
      </p:sp>
      <p:sp>
        <p:nvSpPr>
          <p:cNvPr id="420" name="Google Shape;420;g29581c1ab5e_0_1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29581c1ab5e_0_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If the box link above doesn’t work/load, give this link: https://tinyurl.com/canvabox</a:t>
            </a:r>
            <a:endParaRPr/>
          </a:p>
        </p:txBody>
      </p:sp>
      <p:sp>
        <p:nvSpPr>
          <p:cNvPr id="433" name="Google Shape;433;g29581c1ab5e_0_3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217ee539ea3_0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8" name="Google Shape;118;g217ee539ea3_0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217ee539ea3_0_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8" name="Google Shape;128;g217ee539ea3_0_1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217ee539ea3_0_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1000"/>
              </a:spcBef>
              <a:spcAft>
                <a:spcPts val="0"/>
              </a:spcAft>
              <a:buNone/>
            </a:pPr>
            <a:r>
              <a:t/>
            </a:r>
            <a:endParaRPr/>
          </a:p>
        </p:txBody>
      </p:sp>
      <p:sp>
        <p:nvSpPr>
          <p:cNvPr id="139" name="Google Shape;139;g217ee539ea3_0_2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217ee539ea3_0_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9" name="Google Shape;149;g217ee539ea3_0_3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217ee539ea3_0_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9" name="Google Shape;159;g217ee539ea3_0_5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217ee539ea3_0_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9" name="Google Shape;169;g217ee539ea3_0_6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5"/>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5"/>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 name="Google Shape;14;p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 name="Google Shape;15;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 name="Google Shape;16;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14"/>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5"/>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15"/>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 name="Shape 17"/>
        <p:cNvGrpSpPr/>
        <p:nvPr/>
      </p:nvGrpSpPr>
      <p:grpSpPr>
        <a:xfrm>
          <a:off x="0" y="0"/>
          <a:ext cx="0" cy="0"/>
          <a:chOff x="0" y="0"/>
          <a:chExt cx="0" cy="0"/>
        </a:xfrm>
      </p:grpSpPr>
      <p:sp>
        <p:nvSpPr>
          <p:cNvPr id="18" name="Google Shape;18;p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 name="Google Shape;20;p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3" name="Shape 23"/>
        <p:cNvGrpSpPr/>
        <p:nvPr/>
      </p:nvGrpSpPr>
      <p:grpSpPr>
        <a:xfrm>
          <a:off x="0" y="0"/>
          <a:ext cx="0" cy="0"/>
          <a:chOff x="0" y="0"/>
          <a:chExt cx="0" cy="0"/>
        </a:xfrm>
      </p:grpSpPr>
      <p:sp>
        <p:nvSpPr>
          <p:cNvPr id="24" name="Google Shape;24;p7"/>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7"/>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6" name="Google Shape;26;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9" name="Shape 29"/>
        <p:cNvGrpSpPr/>
        <p:nvPr/>
      </p:nvGrpSpPr>
      <p:grpSpPr>
        <a:xfrm>
          <a:off x="0" y="0"/>
          <a:ext cx="0" cy="0"/>
          <a:chOff x="0" y="0"/>
          <a:chExt cx="0" cy="0"/>
        </a:xfrm>
      </p:grpSpPr>
      <p:sp>
        <p:nvSpPr>
          <p:cNvPr id="30" name="Google Shape;30;p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8"/>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8"/>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6" name="Shape 36"/>
        <p:cNvGrpSpPr/>
        <p:nvPr/>
      </p:nvGrpSpPr>
      <p:grpSpPr>
        <a:xfrm>
          <a:off x="0" y="0"/>
          <a:ext cx="0" cy="0"/>
          <a:chOff x="0" y="0"/>
          <a:chExt cx="0" cy="0"/>
        </a:xfrm>
      </p:grpSpPr>
      <p:sp>
        <p:nvSpPr>
          <p:cNvPr id="37" name="Google Shape;37;p9"/>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9"/>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9" name="Google Shape;39;p9"/>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9"/>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1" name="Google Shape;41;p9"/>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5" name="Shape 45"/>
        <p:cNvGrpSpPr/>
        <p:nvPr/>
      </p:nvGrpSpPr>
      <p:grpSpPr>
        <a:xfrm>
          <a:off x="0" y="0"/>
          <a:ext cx="0" cy="0"/>
          <a:chOff x="0" y="0"/>
          <a:chExt cx="0" cy="0"/>
        </a:xfrm>
      </p:grpSpPr>
      <p:sp>
        <p:nvSpPr>
          <p:cNvPr id="46" name="Google Shape;46;p1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1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12"/>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7" name="Google Shape;57;p12"/>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8" name="Google Shape;58;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13"/>
          <p:cNvSpPr/>
          <p:nvPr>
            <p:ph idx="2" type="pic"/>
          </p:nvPr>
        </p:nvSpPr>
        <p:spPr>
          <a:xfrm>
            <a:off x="5183188" y="987425"/>
            <a:ext cx="6172200" cy="4873625"/>
          </a:xfrm>
          <a:prstGeom prst="rect">
            <a:avLst/>
          </a:prstGeom>
          <a:noFill/>
          <a:ln>
            <a:noFill/>
          </a:ln>
        </p:spPr>
      </p:sp>
      <p:sp>
        <p:nvSpPr>
          <p:cNvPr id="64" name="Google Shape;64;p13"/>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 name="Google Shape;65;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9.jpg"/><Relationship Id="rId4" Type="http://schemas.openxmlformats.org/officeDocument/2006/relationships/image" Target="../media/image4.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hyperlink" Target="https://www.canva.com/features/pdf-converter/" TargetMode="External"/><Relationship Id="rId4" Type="http://schemas.openxmlformats.org/officeDocument/2006/relationships/image" Target="../media/image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9.jpg"/><Relationship Id="rId4" Type="http://schemas.openxmlformats.org/officeDocument/2006/relationships/image" Target="../media/image5.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9.jpg"/><Relationship Id="rId4" Type="http://schemas.openxmlformats.org/officeDocument/2006/relationships/image" Target="../media/image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9.jp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9.jp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9.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2.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9.jpg"/><Relationship Id="rId4" Type="http://schemas.openxmlformats.org/officeDocument/2006/relationships/hyperlink" Target="mailto:jshumake@umbc.edu" TargetMode="External"/><Relationship Id="rId5" Type="http://schemas.openxmlformats.org/officeDocument/2006/relationships/hyperlink" Target="mailto:semhar@umbc.edu" TargetMode="External"/><Relationship Id="rId6" Type="http://schemas.openxmlformats.org/officeDocument/2006/relationships/image" Target="../media/image10.png"/><Relationship Id="rId7" Type="http://schemas.openxmlformats.org/officeDocument/2006/relationships/image" Target="../media/image6.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9.jp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9.jp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9.jpg"/><Relationship Id="rId4" Type="http://schemas.openxmlformats.org/officeDocument/2006/relationships/image" Target="../media/image21.gi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9.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9.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9.jpg"/><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6.xml"/><Relationship Id="rId3" Type="http://schemas.openxmlformats.org/officeDocument/2006/relationships/image" Target="../media/image9.jpg"/><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7.xml"/><Relationship Id="rId3" Type="http://schemas.openxmlformats.org/officeDocument/2006/relationships/image" Target="../media/image22.gi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9.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9.jp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9.jp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9.jpg"/><Relationship Id="rId4" Type="http://schemas.openxmlformats.org/officeDocument/2006/relationships/image" Target="../media/image20.png"/><Relationship Id="rId5" Type="http://schemas.openxmlformats.org/officeDocument/2006/relationships/image" Target="../media/image1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9.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9.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9.jpg"/><Relationship Id="rId4" Type="http://schemas.openxmlformats.org/officeDocument/2006/relationships/hyperlink" Target="http://www.canva.com" TargetMode="External"/><Relationship Id="rId5" Type="http://schemas.openxmlformats.org/officeDocument/2006/relationships/hyperlink" Target="https://tinyurl.com/canvadrive"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9.jp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9.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
          <p:cNvSpPr txBox="1"/>
          <p:nvPr>
            <p:ph idx="1" type="subTitle"/>
          </p:nvPr>
        </p:nvSpPr>
        <p:spPr>
          <a:xfrm>
            <a:off x="288195" y="1033153"/>
            <a:ext cx="11135868" cy="840442"/>
          </a:xfrm>
          <a:prstGeom prst="rect">
            <a:avLst/>
          </a:prstGeom>
          <a:noFill/>
          <a:ln>
            <a:noFill/>
          </a:ln>
        </p:spPr>
        <p:txBody>
          <a:bodyPr anchorCtr="0" anchor="t" bIns="45700" lIns="91425" spcFirstLastPara="1" rIns="91425" wrap="square" tIns="45700">
            <a:noAutofit/>
          </a:bodyPr>
          <a:lstStyle/>
          <a:p>
            <a:pPr indent="0" lvl="0" marL="0" rtl="0" algn="ctr">
              <a:lnSpc>
                <a:spcPct val="80000"/>
              </a:lnSpc>
              <a:spcBef>
                <a:spcPts val="1000"/>
              </a:spcBef>
              <a:spcAft>
                <a:spcPts val="0"/>
              </a:spcAft>
              <a:buClr>
                <a:schemeClr val="dk1"/>
              </a:buClr>
              <a:buSzPts val="2400"/>
              <a:buNone/>
            </a:pPr>
            <a:r>
              <a:rPr b="1" lang="en-US" sz="4800"/>
              <a:t>Creating an Academic Research Poster Using Canva</a:t>
            </a:r>
            <a:endParaRPr b="1" sz="4800"/>
          </a:p>
          <a:p>
            <a:pPr indent="0" lvl="0" marL="0" rtl="0" algn="ctr">
              <a:lnSpc>
                <a:spcPct val="80000"/>
              </a:lnSpc>
              <a:spcBef>
                <a:spcPts val="1000"/>
              </a:spcBef>
              <a:spcAft>
                <a:spcPts val="0"/>
              </a:spcAft>
              <a:buClr>
                <a:schemeClr val="dk1"/>
              </a:buClr>
              <a:buSzPts val="2400"/>
              <a:buNone/>
            </a:pPr>
            <a:r>
              <a:rPr b="1" lang="en-US" sz="1400"/>
              <a:t>recorded</a:t>
            </a:r>
            <a:endParaRPr b="1" sz="1400"/>
          </a:p>
        </p:txBody>
      </p:sp>
      <p:pic>
        <p:nvPicPr>
          <p:cNvPr id="85" name="Google Shape;85;p1"/>
          <p:cNvPicPr preferRelativeResize="0"/>
          <p:nvPr/>
        </p:nvPicPr>
        <p:blipFill rotWithShape="1">
          <a:blip r:embed="rId3">
            <a:alphaModFix/>
          </a:blip>
          <a:srcRect b="0" l="0" r="0" t="0"/>
          <a:stretch/>
        </p:blipFill>
        <p:spPr>
          <a:xfrm>
            <a:off x="288195" y="4720449"/>
            <a:ext cx="3374136" cy="1743456"/>
          </a:xfrm>
          <a:prstGeom prst="rect">
            <a:avLst/>
          </a:prstGeom>
          <a:noFill/>
          <a:ln>
            <a:noFill/>
          </a:ln>
        </p:spPr>
      </p:pic>
      <p:sp>
        <p:nvSpPr>
          <p:cNvPr id="86" name="Google Shape;86;p1"/>
          <p:cNvSpPr/>
          <p:nvPr/>
        </p:nvSpPr>
        <p:spPr>
          <a:xfrm flipH="1" rot="10800000">
            <a:off x="-11875" y="6523277"/>
            <a:ext cx="3840480" cy="45719"/>
          </a:xfrm>
          <a:prstGeom prst="rect">
            <a:avLst/>
          </a:prstGeom>
          <a:solidFill>
            <a:srgbClr val="FDB51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7" name="Google Shape;87;p1"/>
          <p:cNvSpPr/>
          <p:nvPr/>
        </p:nvSpPr>
        <p:spPr>
          <a:xfrm>
            <a:off x="0" y="6616493"/>
            <a:ext cx="6472052" cy="45719"/>
          </a:xfrm>
          <a:prstGeom prst="rect">
            <a:avLst/>
          </a:prstGeom>
          <a:solidFill>
            <a:srgbClr val="6364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8" name="Google Shape;88;p1"/>
          <p:cNvSpPr txBox="1"/>
          <p:nvPr/>
        </p:nvSpPr>
        <p:spPr>
          <a:xfrm>
            <a:off x="6515475" y="-108375"/>
            <a:ext cx="54396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g217ee539ea3_0_77"/>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dk1"/>
              </a:buClr>
              <a:buSzPts val="4400"/>
              <a:buFont typeface="Calibri"/>
              <a:buNone/>
            </a:pPr>
            <a:r>
              <a:rPr b="1" lang="en-US"/>
              <a:t>Planning Stage: Content</a:t>
            </a:r>
            <a:endParaRPr b="1">
              <a:latin typeface="Calibri"/>
              <a:ea typeface="Calibri"/>
              <a:cs typeface="Calibri"/>
              <a:sym typeface="Calibri"/>
            </a:endParaRPr>
          </a:p>
        </p:txBody>
      </p:sp>
      <p:sp>
        <p:nvSpPr>
          <p:cNvPr id="182" name="Google Shape;182;g217ee539ea3_0_77"/>
          <p:cNvSpPr txBox="1"/>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406400" lvl="0" marL="457200" rtl="0" algn="l">
              <a:lnSpc>
                <a:spcPct val="90000"/>
              </a:lnSpc>
              <a:spcBef>
                <a:spcPts val="0"/>
              </a:spcBef>
              <a:spcAft>
                <a:spcPts val="0"/>
              </a:spcAft>
              <a:buClr>
                <a:schemeClr val="dk1"/>
              </a:buClr>
              <a:buSzPts val="2800"/>
              <a:buFont typeface="Calibri"/>
              <a:buChar char="●"/>
            </a:pPr>
            <a:r>
              <a:rPr b="1" lang="en-US" sz="2800">
                <a:solidFill>
                  <a:schemeClr val="dk1"/>
                </a:solidFill>
                <a:latin typeface="Calibri"/>
                <a:ea typeface="Calibri"/>
                <a:cs typeface="Calibri"/>
                <a:sym typeface="Calibri"/>
              </a:rPr>
              <a:t>References: </a:t>
            </a:r>
            <a:endParaRPr sz="2800">
              <a:solidFill>
                <a:schemeClr val="dk1"/>
              </a:solidFill>
              <a:latin typeface="Calibri"/>
              <a:ea typeface="Calibri"/>
              <a:cs typeface="Calibri"/>
              <a:sym typeface="Calibri"/>
            </a:endParaRPr>
          </a:p>
          <a:p>
            <a:pPr indent="-406400" lvl="1" marL="914400" rtl="0" algn="l">
              <a:lnSpc>
                <a:spcPct val="90000"/>
              </a:lnSpc>
              <a:spcBef>
                <a:spcPts val="500"/>
              </a:spcBef>
              <a:spcAft>
                <a:spcPts val="0"/>
              </a:spcAft>
              <a:buClr>
                <a:schemeClr val="dk1"/>
              </a:buClr>
              <a:buSzPts val="2800"/>
              <a:buFont typeface="Calibri"/>
              <a:buChar char="○"/>
            </a:pPr>
            <a:r>
              <a:rPr lang="en-US" sz="2800">
                <a:solidFill>
                  <a:schemeClr val="dk1"/>
                </a:solidFill>
                <a:latin typeface="Calibri"/>
                <a:ea typeface="Calibri"/>
                <a:cs typeface="Calibri"/>
                <a:sym typeface="Calibri"/>
              </a:rPr>
              <a:t>may use smaller font in this section to save room and then print a readable bibliography to pass out</a:t>
            </a:r>
            <a:endParaRPr sz="2800">
              <a:solidFill>
                <a:schemeClr val="dk1"/>
              </a:solidFill>
              <a:latin typeface="Calibri"/>
              <a:ea typeface="Calibri"/>
              <a:cs typeface="Calibri"/>
              <a:sym typeface="Calibri"/>
            </a:endParaRPr>
          </a:p>
          <a:p>
            <a:pPr indent="-76200" lvl="0" marL="685800" rtl="0" algn="l">
              <a:lnSpc>
                <a:spcPct val="90000"/>
              </a:lnSpc>
              <a:spcBef>
                <a:spcPts val="500"/>
              </a:spcBef>
              <a:spcAft>
                <a:spcPts val="0"/>
              </a:spcAft>
              <a:buNone/>
            </a:pPr>
            <a:r>
              <a:t/>
            </a:r>
            <a:endParaRPr sz="2800">
              <a:solidFill>
                <a:schemeClr val="dk1"/>
              </a:solidFill>
              <a:latin typeface="Calibri"/>
              <a:ea typeface="Calibri"/>
              <a:cs typeface="Calibri"/>
              <a:sym typeface="Calibri"/>
            </a:endParaRPr>
          </a:p>
          <a:p>
            <a:pPr indent="-406400" lvl="0" marL="457200" rtl="0" algn="l">
              <a:lnSpc>
                <a:spcPct val="90000"/>
              </a:lnSpc>
              <a:spcBef>
                <a:spcPts val="1000"/>
              </a:spcBef>
              <a:spcAft>
                <a:spcPts val="0"/>
              </a:spcAft>
              <a:buClr>
                <a:schemeClr val="dk1"/>
              </a:buClr>
              <a:buSzPts val="2800"/>
              <a:buFont typeface="Calibri"/>
              <a:buChar char="●"/>
            </a:pPr>
            <a:r>
              <a:rPr b="1" lang="en-US" sz="2800">
                <a:solidFill>
                  <a:schemeClr val="dk1"/>
                </a:solidFill>
                <a:latin typeface="Calibri"/>
                <a:ea typeface="Calibri"/>
                <a:cs typeface="Calibri"/>
                <a:sym typeface="Calibri"/>
              </a:rPr>
              <a:t>Acknowledgments: </a:t>
            </a:r>
            <a:endParaRPr sz="2800">
              <a:solidFill>
                <a:schemeClr val="dk1"/>
              </a:solidFill>
              <a:latin typeface="Calibri"/>
              <a:ea typeface="Calibri"/>
              <a:cs typeface="Calibri"/>
              <a:sym typeface="Calibri"/>
            </a:endParaRPr>
          </a:p>
          <a:p>
            <a:pPr indent="-406400" lvl="1" marL="914400" rtl="0" algn="l">
              <a:lnSpc>
                <a:spcPct val="90000"/>
              </a:lnSpc>
              <a:spcBef>
                <a:spcPts val="500"/>
              </a:spcBef>
              <a:spcAft>
                <a:spcPts val="0"/>
              </a:spcAft>
              <a:buClr>
                <a:schemeClr val="dk1"/>
              </a:buClr>
              <a:buSzPts val="2800"/>
              <a:buFont typeface="Calibri"/>
              <a:buChar char="○"/>
            </a:pPr>
            <a:r>
              <a:rPr lang="en-US" sz="2800">
                <a:solidFill>
                  <a:schemeClr val="dk1"/>
                </a:solidFill>
                <a:latin typeface="Calibri"/>
                <a:ea typeface="Calibri"/>
                <a:cs typeface="Calibri"/>
                <a:sym typeface="Calibri"/>
              </a:rPr>
              <a:t>thank individuals for specific contributions and funding</a:t>
            </a:r>
            <a:endParaRPr sz="2800">
              <a:solidFill>
                <a:schemeClr val="dk1"/>
              </a:solidFill>
              <a:latin typeface="Calibri"/>
              <a:ea typeface="Calibri"/>
              <a:cs typeface="Calibri"/>
              <a:sym typeface="Calibri"/>
            </a:endParaRPr>
          </a:p>
          <a:p>
            <a:pPr indent="-406400" lvl="1" marL="914400" rtl="0" algn="l">
              <a:lnSpc>
                <a:spcPct val="90000"/>
              </a:lnSpc>
              <a:spcBef>
                <a:spcPts val="500"/>
              </a:spcBef>
              <a:spcAft>
                <a:spcPts val="0"/>
              </a:spcAft>
              <a:buClr>
                <a:schemeClr val="dk1"/>
              </a:buClr>
              <a:buSzPts val="2800"/>
              <a:buFont typeface="Calibri"/>
              <a:buChar char="○"/>
            </a:pPr>
            <a:r>
              <a:rPr lang="en-US" sz="2800">
                <a:solidFill>
                  <a:schemeClr val="dk1"/>
                </a:solidFill>
                <a:latin typeface="Calibri"/>
                <a:ea typeface="Calibri"/>
                <a:cs typeface="Calibri"/>
                <a:sym typeface="Calibri"/>
              </a:rPr>
              <a:t>include in this section explicit disclosures for any conflicts of interest and conflicts of commitment </a:t>
            </a:r>
            <a:endParaRPr sz="2800">
              <a:solidFill>
                <a:schemeClr val="dk1"/>
              </a:solidFill>
              <a:latin typeface="Calibri"/>
              <a:ea typeface="Calibri"/>
              <a:cs typeface="Calibri"/>
              <a:sym typeface="Calibri"/>
            </a:endParaRPr>
          </a:p>
          <a:p>
            <a:pPr indent="-406400" lvl="1" marL="914400" rtl="0" algn="l">
              <a:lnSpc>
                <a:spcPct val="90000"/>
              </a:lnSpc>
              <a:spcBef>
                <a:spcPts val="500"/>
              </a:spcBef>
              <a:spcAft>
                <a:spcPts val="0"/>
              </a:spcAft>
              <a:buClr>
                <a:schemeClr val="dk1"/>
              </a:buClr>
              <a:buSzPts val="2800"/>
              <a:buFont typeface="Calibri"/>
              <a:buChar char="○"/>
            </a:pPr>
            <a:r>
              <a:rPr lang="en-US" sz="2800">
                <a:solidFill>
                  <a:schemeClr val="dk1"/>
                </a:solidFill>
                <a:latin typeface="Calibri"/>
                <a:ea typeface="Calibri"/>
                <a:cs typeface="Calibri"/>
                <a:sym typeface="Calibri"/>
              </a:rPr>
              <a:t>~40 words</a:t>
            </a:r>
            <a:endParaRPr sz="2800">
              <a:solidFill>
                <a:schemeClr val="dk1"/>
              </a:solidFill>
              <a:latin typeface="Calibri"/>
              <a:ea typeface="Calibri"/>
              <a:cs typeface="Calibri"/>
              <a:sym typeface="Calibri"/>
            </a:endParaRPr>
          </a:p>
        </p:txBody>
      </p:sp>
      <p:pic>
        <p:nvPicPr>
          <p:cNvPr id="183" name="Google Shape;183;g217ee539ea3_0_77"/>
          <p:cNvPicPr preferRelativeResize="0"/>
          <p:nvPr/>
        </p:nvPicPr>
        <p:blipFill rotWithShape="1">
          <a:blip r:embed="rId3">
            <a:alphaModFix/>
          </a:blip>
          <a:srcRect b="3688" l="3344" r="0" t="4103"/>
          <a:stretch/>
        </p:blipFill>
        <p:spPr>
          <a:xfrm>
            <a:off x="11506200" y="5891225"/>
            <a:ext cx="642300" cy="561900"/>
          </a:xfrm>
          <a:prstGeom prst="rect">
            <a:avLst/>
          </a:prstGeom>
          <a:noFill/>
          <a:ln cap="flat" cmpd="sng" w="9525">
            <a:solidFill>
              <a:srgbClr val="FFFFFF"/>
            </a:solidFill>
            <a:prstDash val="solid"/>
            <a:round/>
            <a:headEnd len="sm" w="sm" type="none"/>
            <a:tailEnd len="sm" w="sm" type="none"/>
          </a:ln>
        </p:spPr>
      </p:pic>
      <p:sp>
        <p:nvSpPr>
          <p:cNvPr id="184" name="Google Shape;184;g217ee539ea3_0_77"/>
          <p:cNvSpPr/>
          <p:nvPr/>
        </p:nvSpPr>
        <p:spPr>
          <a:xfrm flipH="1" rot="10800000">
            <a:off x="8372086" y="6523396"/>
            <a:ext cx="3840600" cy="45600"/>
          </a:xfrm>
          <a:prstGeom prst="rect">
            <a:avLst/>
          </a:prstGeom>
          <a:solidFill>
            <a:srgbClr val="FDB51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85" name="Google Shape;185;g217ee539ea3_0_77"/>
          <p:cNvSpPr/>
          <p:nvPr/>
        </p:nvSpPr>
        <p:spPr>
          <a:xfrm>
            <a:off x="5735767" y="6616493"/>
            <a:ext cx="6472200" cy="45600"/>
          </a:xfrm>
          <a:prstGeom prst="rect">
            <a:avLst/>
          </a:prstGeom>
          <a:solidFill>
            <a:srgbClr val="6364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86" name="Google Shape;186;g217ee539ea3_0_77"/>
          <p:cNvSpPr txBox="1"/>
          <p:nvPr/>
        </p:nvSpPr>
        <p:spPr>
          <a:xfrm>
            <a:off x="8090700" y="5978975"/>
            <a:ext cx="3263100" cy="538800"/>
          </a:xfrm>
          <a:prstGeom prst="rect">
            <a:avLst/>
          </a:prstGeom>
          <a:noFill/>
          <a:ln>
            <a:noFill/>
          </a:ln>
        </p:spPr>
        <p:txBody>
          <a:bodyPr anchorCtr="0" anchor="b" bIns="91425" lIns="91425" spcFirstLastPara="1" rIns="91425" wrap="square" tIns="91425">
            <a:noAutofit/>
          </a:bodyPr>
          <a:lstStyle/>
          <a:p>
            <a:pPr indent="0" lvl="0" marL="0" marR="0" rtl="0" algn="r">
              <a:lnSpc>
                <a:spcPct val="100000"/>
              </a:lnSpc>
              <a:spcBef>
                <a:spcPts val="0"/>
              </a:spcBef>
              <a:spcAft>
                <a:spcPts val="0"/>
              </a:spcAft>
              <a:buClr>
                <a:srgbClr val="000000"/>
              </a:buClr>
              <a:buSzPts val="2300"/>
              <a:buFont typeface="Arial"/>
              <a:buNone/>
            </a:pPr>
            <a:r>
              <a:rPr b="0" i="0" lang="en-US" sz="2300" u="none" cap="none" strike="noStrike">
                <a:solidFill>
                  <a:srgbClr val="666666"/>
                </a:solidFill>
                <a:latin typeface="Georgia"/>
                <a:ea typeface="Georgia"/>
                <a:cs typeface="Georgia"/>
                <a:sym typeface="Georgia"/>
              </a:rPr>
              <a:t>library.umbc.edu</a:t>
            </a:r>
            <a:endParaRPr b="0" i="0" sz="2300" u="none" cap="none" strike="noStrike">
              <a:solidFill>
                <a:srgbClr val="666666"/>
              </a:solidFill>
              <a:latin typeface="Georgia"/>
              <a:ea typeface="Georgia"/>
              <a:cs typeface="Georgia"/>
              <a:sym typeface="Georgia"/>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g217ee539ea3_0_8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dk1"/>
              </a:buClr>
              <a:buSzPts val="4400"/>
              <a:buFont typeface="Calibri"/>
              <a:buNone/>
            </a:pPr>
            <a:r>
              <a:rPr b="1" lang="en-US"/>
              <a:t>Planning Stage: Content</a:t>
            </a:r>
            <a:endParaRPr b="1">
              <a:latin typeface="Calibri"/>
              <a:ea typeface="Calibri"/>
              <a:cs typeface="Calibri"/>
              <a:sym typeface="Calibri"/>
            </a:endParaRPr>
          </a:p>
        </p:txBody>
      </p:sp>
      <p:sp>
        <p:nvSpPr>
          <p:cNvPr id="192" name="Google Shape;192;g217ee539ea3_0_86"/>
          <p:cNvSpPr txBox="1"/>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406400" lvl="0" marL="457200" rtl="0" algn="l">
              <a:lnSpc>
                <a:spcPct val="90000"/>
              </a:lnSpc>
              <a:spcBef>
                <a:spcPts val="0"/>
              </a:spcBef>
              <a:spcAft>
                <a:spcPts val="0"/>
              </a:spcAft>
              <a:buClr>
                <a:schemeClr val="dk1"/>
              </a:buClr>
              <a:buSzPts val="2800"/>
              <a:buChar char="●"/>
            </a:pPr>
            <a:r>
              <a:rPr lang="en-US" sz="2800">
                <a:solidFill>
                  <a:schemeClr val="dk1"/>
                </a:solidFill>
                <a:latin typeface="Calibri"/>
                <a:ea typeface="Calibri"/>
                <a:cs typeface="Calibri"/>
                <a:sym typeface="Calibri"/>
              </a:rPr>
              <a:t>A poster that </a:t>
            </a:r>
            <a:r>
              <a:rPr b="1" lang="en-US" sz="2800">
                <a:solidFill>
                  <a:schemeClr val="dk1"/>
                </a:solidFill>
                <a:latin typeface="Calibri"/>
                <a:ea typeface="Calibri"/>
                <a:cs typeface="Calibri"/>
                <a:sym typeface="Calibri"/>
              </a:rPr>
              <a:t>only</a:t>
            </a:r>
            <a:r>
              <a:rPr lang="en-US" sz="2800">
                <a:solidFill>
                  <a:schemeClr val="dk1"/>
                </a:solidFill>
                <a:latin typeface="Calibri"/>
                <a:ea typeface="Calibri"/>
                <a:cs typeface="Calibri"/>
                <a:sym typeface="Calibri"/>
              </a:rPr>
              <a:t> includes text is dull</a:t>
            </a:r>
            <a:endParaRPr sz="2800">
              <a:solidFill>
                <a:schemeClr val="dk1"/>
              </a:solidFill>
              <a:latin typeface="Calibri"/>
              <a:ea typeface="Calibri"/>
              <a:cs typeface="Calibri"/>
              <a:sym typeface="Calibri"/>
            </a:endParaRPr>
          </a:p>
          <a:p>
            <a:pPr indent="-406400" lvl="0" marL="457200" rtl="0" algn="l">
              <a:lnSpc>
                <a:spcPct val="90000"/>
              </a:lnSpc>
              <a:spcBef>
                <a:spcPts val="1000"/>
              </a:spcBef>
              <a:spcAft>
                <a:spcPts val="0"/>
              </a:spcAft>
              <a:buClr>
                <a:schemeClr val="dk1"/>
              </a:buClr>
              <a:buSzPts val="2800"/>
              <a:buFont typeface="Calibri"/>
              <a:buChar char="●"/>
            </a:pPr>
            <a:r>
              <a:rPr lang="en-US" sz="2800">
                <a:solidFill>
                  <a:schemeClr val="dk1"/>
                </a:solidFill>
                <a:latin typeface="Calibri"/>
                <a:ea typeface="Calibri"/>
                <a:cs typeface="Calibri"/>
                <a:sym typeface="Calibri"/>
              </a:rPr>
              <a:t>Types of images:</a:t>
            </a:r>
            <a:endParaRPr sz="2800">
              <a:solidFill>
                <a:schemeClr val="dk1"/>
              </a:solidFill>
              <a:latin typeface="Calibri"/>
              <a:ea typeface="Calibri"/>
              <a:cs typeface="Calibri"/>
              <a:sym typeface="Calibri"/>
            </a:endParaRPr>
          </a:p>
          <a:p>
            <a:pPr indent="-406400" lvl="1" marL="914400" rtl="0" algn="l">
              <a:lnSpc>
                <a:spcPct val="90000"/>
              </a:lnSpc>
              <a:spcBef>
                <a:spcPts val="500"/>
              </a:spcBef>
              <a:spcAft>
                <a:spcPts val="0"/>
              </a:spcAft>
              <a:buClr>
                <a:schemeClr val="dk1"/>
              </a:buClr>
              <a:buSzPts val="2800"/>
              <a:buFont typeface="Calibri"/>
              <a:buChar char="○"/>
            </a:pPr>
            <a:r>
              <a:rPr lang="en-US" sz="2800">
                <a:solidFill>
                  <a:schemeClr val="dk1"/>
                </a:solidFill>
                <a:latin typeface="Calibri"/>
                <a:ea typeface="Calibri"/>
                <a:cs typeface="Calibri"/>
                <a:sym typeface="Calibri"/>
              </a:rPr>
              <a:t>Photographs</a:t>
            </a:r>
            <a:endParaRPr sz="2800">
              <a:solidFill>
                <a:schemeClr val="dk1"/>
              </a:solidFill>
              <a:latin typeface="Calibri"/>
              <a:ea typeface="Calibri"/>
              <a:cs typeface="Calibri"/>
              <a:sym typeface="Calibri"/>
            </a:endParaRPr>
          </a:p>
          <a:p>
            <a:pPr indent="-406400" lvl="1" marL="914400" rtl="0" algn="l">
              <a:lnSpc>
                <a:spcPct val="90000"/>
              </a:lnSpc>
              <a:spcBef>
                <a:spcPts val="500"/>
              </a:spcBef>
              <a:spcAft>
                <a:spcPts val="0"/>
              </a:spcAft>
              <a:buClr>
                <a:schemeClr val="dk1"/>
              </a:buClr>
              <a:buSzPts val="2800"/>
              <a:buFont typeface="Calibri"/>
              <a:buChar char="○"/>
            </a:pPr>
            <a:r>
              <a:rPr lang="en-US" sz="2800">
                <a:solidFill>
                  <a:schemeClr val="dk1"/>
                </a:solidFill>
                <a:latin typeface="Calibri"/>
                <a:ea typeface="Calibri"/>
                <a:cs typeface="Calibri"/>
                <a:sym typeface="Calibri"/>
              </a:rPr>
              <a:t>Diagrams</a:t>
            </a:r>
            <a:endParaRPr sz="2800">
              <a:solidFill>
                <a:schemeClr val="dk1"/>
              </a:solidFill>
              <a:latin typeface="Calibri"/>
              <a:ea typeface="Calibri"/>
              <a:cs typeface="Calibri"/>
              <a:sym typeface="Calibri"/>
            </a:endParaRPr>
          </a:p>
          <a:p>
            <a:pPr indent="-406400" lvl="1" marL="914400" rtl="0" algn="l">
              <a:lnSpc>
                <a:spcPct val="90000"/>
              </a:lnSpc>
              <a:spcBef>
                <a:spcPts val="500"/>
              </a:spcBef>
              <a:spcAft>
                <a:spcPts val="0"/>
              </a:spcAft>
              <a:buClr>
                <a:schemeClr val="dk1"/>
              </a:buClr>
              <a:buSzPts val="2800"/>
              <a:buFont typeface="Calibri"/>
              <a:buChar char="○"/>
            </a:pPr>
            <a:r>
              <a:rPr lang="en-US" sz="2800">
                <a:solidFill>
                  <a:schemeClr val="dk1"/>
                </a:solidFill>
                <a:latin typeface="Calibri"/>
                <a:ea typeface="Calibri"/>
                <a:cs typeface="Calibri"/>
                <a:sym typeface="Calibri"/>
              </a:rPr>
              <a:t>Charts/graphs</a:t>
            </a:r>
            <a:endParaRPr sz="2800">
              <a:solidFill>
                <a:schemeClr val="dk1"/>
              </a:solidFill>
              <a:latin typeface="Calibri"/>
              <a:ea typeface="Calibri"/>
              <a:cs typeface="Calibri"/>
              <a:sym typeface="Calibri"/>
            </a:endParaRPr>
          </a:p>
          <a:p>
            <a:pPr indent="-406400" lvl="1" marL="914400" rtl="0" algn="l">
              <a:lnSpc>
                <a:spcPct val="90000"/>
              </a:lnSpc>
              <a:spcBef>
                <a:spcPts val="500"/>
              </a:spcBef>
              <a:spcAft>
                <a:spcPts val="0"/>
              </a:spcAft>
              <a:buClr>
                <a:schemeClr val="dk1"/>
              </a:buClr>
              <a:buSzPts val="2800"/>
              <a:buFont typeface="Calibri"/>
              <a:buChar char="○"/>
            </a:pPr>
            <a:r>
              <a:rPr lang="en-US" sz="2800">
                <a:solidFill>
                  <a:schemeClr val="dk1"/>
                </a:solidFill>
                <a:latin typeface="Calibri"/>
                <a:ea typeface="Calibri"/>
                <a:cs typeface="Calibri"/>
                <a:sym typeface="Calibri"/>
              </a:rPr>
              <a:t>Artwork</a:t>
            </a:r>
            <a:endParaRPr sz="2800">
              <a:solidFill>
                <a:schemeClr val="dk1"/>
              </a:solidFill>
              <a:latin typeface="Calibri"/>
              <a:ea typeface="Calibri"/>
              <a:cs typeface="Calibri"/>
              <a:sym typeface="Calibri"/>
            </a:endParaRPr>
          </a:p>
        </p:txBody>
      </p:sp>
      <p:pic>
        <p:nvPicPr>
          <p:cNvPr id="193" name="Google Shape;193;g217ee539ea3_0_86"/>
          <p:cNvPicPr preferRelativeResize="0"/>
          <p:nvPr/>
        </p:nvPicPr>
        <p:blipFill rotWithShape="1">
          <a:blip r:embed="rId3">
            <a:alphaModFix/>
          </a:blip>
          <a:srcRect b="3688" l="3344" r="0" t="4103"/>
          <a:stretch/>
        </p:blipFill>
        <p:spPr>
          <a:xfrm>
            <a:off x="11506200" y="5891225"/>
            <a:ext cx="642300" cy="561900"/>
          </a:xfrm>
          <a:prstGeom prst="rect">
            <a:avLst/>
          </a:prstGeom>
          <a:noFill/>
          <a:ln cap="flat" cmpd="sng" w="9525">
            <a:solidFill>
              <a:srgbClr val="FFFFFF"/>
            </a:solidFill>
            <a:prstDash val="solid"/>
            <a:round/>
            <a:headEnd len="sm" w="sm" type="none"/>
            <a:tailEnd len="sm" w="sm" type="none"/>
          </a:ln>
        </p:spPr>
      </p:pic>
      <p:sp>
        <p:nvSpPr>
          <p:cNvPr id="194" name="Google Shape;194;g217ee539ea3_0_86"/>
          <p:cNvSpPr/>
          <p:nvPr/>
        </p:nvSpPr>
        <p:spPr>
          <a:xfrm flipH="1" rot="10800000">
            <a:off x="8372086" y="6523396"/>
            <a:ext cx="3840600" cy="45600"/>
          </a:xfrm>
          <a:prstGeom prst="rect">
            <a:avLst/>
          </a:prstGeom>
          <a:solidFill>
            <a:srgbClr val="FDB51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95" name="Google Shape;195;g217ee539ea3_0_86"/>
          <p:cNvSpPr/>
          <p:nvPr/>
        </p:nvSpPr>
        <p:spPr>
          <a:xfrm>
            <a:off x="5735767" y="6616493"/>
            <a:ext cx="6472200" cy="45600"/>
          </a:xfrm>
          <a:prstGeom prst="rect">
            <a:avLst/>
          </a:prstGeom>
          <a:solidFill>
            <a:srgbClr val="6364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96" name="Google Shape;196;g217ee539ea3_0_86"/>
          <p:cNvSpPr txBox="1"/>
          <p:nvPr/>
        </p:nvSpPr>
        <p:spPr>
          <a:xfrm>
            <a:off x="8090700" y="5978975"/>
            <a:ext cx="3263100" cy="538800"/>
          </a:xfrm>
          <a:prstGeom prst="rect">
            <a:avLst/>
          </a:prstGeom>
          <a:noFill/>
          <a:ln>
            <a:noFill/>
          </a:ln>
        </p:spPr>
        <p:txBody>
          <a:bodyPr anchorCtr="0" anchor="b" bIns="91425" lIns="91425" spcFirstLastPara="1" rIns="91425" wrap="square" tIns="91425">
            <a:noAutofit/>
          </a:bodyPr>
          <a:lstStyle/>
          <a:p>
            <a:pPr indent="0" lvl="0" marL="0" marR="0" rtl="0" algn="r">
              <a:lnSpc>
                <a:spcPct val="100000"/>
              </a:lnSpc>
              <a:spcBef>
                <a:spcPts val="0"/>
              </a:spcBef>
              <a:spcAft>
                <a:spcPts val="0"/>
              </a:spcAft>
              <a:buClr>
                <a:srgbClr val="000000"/>
              </a:buClr>
              <a:buSzPts val="2300"/>
              <a:buFont typeface="Arial"/>
              <a:buNone/>
            </a:pPr>
            <a:r>
              <a:rPr b="0" i="0" lang="en-US" sz="2300" u="none" cap="none" strike="noStrike">
                <a:solidFill>
                  <a:srgbClr val="666666"/>
                </a:solidFill>
                <a:latin typeface="Georgia"/>
                <a:ea typeface="Georgia"/>
                <a:cs typeface="Georgia"/>
                <a:sym typeface="Georgia"/>
              </a:rPr>
              <a:t>library.umbc.edu</a:t>
            </a:r>
            <a:endParaRPr b="0" i="0" sz="2300" u="none" cap="none" strike="noStrike">
              <a:solidFill>
                <a:srgbClr val="666666"/>
              </a:solidFill>
              <a:latin typeface="Georgia"/>
              <a:ea typeface="Georgia"/>
              <a:cs typeface="Georgia"/>
              <a:sym typeface="Georgia"/>
            </a:endParaRPr>
          </a:p>
        </p:txBody>
      </p:sp>
      <p:pic>
        <p:nvPicPr>
          <p:cNvPr id="197" name="Google Shape;197;g217ee539ea3_0_86"/>
          <p:cNvPicPr preferRelativeResize="0"/>
          <p:nvPr/>
        </p:nvPicPr>
        <p:blipFill>
          <a:blip r:embed="rId4">
            <a:alphaModFix/>
          </a:blip>
          <a:stretch>
            <a:fillRect/>
          </a:stretch>
        </p:blipFill>
        <p:spPr>
          <a:xfrm>
            <a:off x="8914261" y="738602"/>
            <a:ext cx="2756225" cy="49021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g217ee539ea3_0_95"/>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dk1"/>
              </a:buClr>
              <a:buSzPts val="4400"/>
              <a:buFont typeface="Calibri"/>
              <a:buNone/>
            </a:pPr>
            <a:r>
              <a:rPr b="1" lang="en-US"/>
              <a:t>Planning Stage: Content</a:t>
            </a:r>
            <a:endParaRPr b="1">
              <a:latin typeface="Calibri"/>
              <a:ea typeface="Calibri"/>
              <a:cs typeface="Calibri"/>
              <a:sym typeface="Calibri"/>
            </a:endParaRPr>
          </a:p>
        </p:txBody>
      </p:sp>
      <p:sp>
        <p:nvSpPr>
          <p:cNvPr id="203" name="Google Shape;203;g217ee539ea3_0_95"/>
          <p:cNvSpPr txBox="1"/>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p>
            <a:pPr indent="-381000" lvl="0" marL="457200" rtl="0" algn="l">
              <a:lnSpc>
                <a:spcPct val="90000"/>
              </a:lnSpc>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Image resolution should be no lower than </a:t>
            </a:r>
            <a:r>
              <a:rPr b="1" lang="en-US" sz="2400">
                <a:solidFill>
                  <a:schemeClr val="dk1"/>
                </a:solidFill>
                <a:latin typeface="Calibri"/>
                <a:ea typeface="Calibri"/>
                <a:cs typeface="Calibri"/>
                <a:sym typeface="Calibri"/>
              </a:rPr>
              <a:t>150 dpi </a:t>
            </a:r>
            <a:r>
              <a:rPr lang="en-US" sz="2400">
                <a:solidFill>
                  <a:schemeClr val="dk1"/>
                </a:solidFill>
                <a:latin typeface="Calibri"/>
                <a:ea typeface="Calibri"/>
                <a:cs typeface="Calibri"/>
                <a:sym typeface="Calibri"/>
              </a:rPr>
              <a:t>to ensure their ability to print (over 600 pixels)</a:t>
            </a:r>
            <a:endParaRPr sz="2400">
              <a:solidFill>
                <a:schemeClr val="dk1"/>
              </a:solidFill>
              <a:latin typeface="Calibri"/>
              <a:ea typeface="Calibri"/>
              <a:cs typeface="Calibri"/>
              <a:sym typeface="Calibri"/>
            </a:endParaRPr>
          </a:p>
          <a:p>
            <a:pPr indent="-387350" lvl="1" marL="914400" rtl="0" algn="l">
              <a:lnSpc>
                <a:spcPct val="90000"/>
              </a:lnSpc>
              <a:spcBef>
                <a:spcPts val="0"/>
              </a:spcBef>
              <a:spcAft>
                <a:spcPts val="0"/>
              </a:spcAft>
              <a:buClr>
                <a:schemeClr val="dk1"/>
              </a:buClr>
              <a:buSzPts val="2500"/>
              <a:buFont typeface="Calibri"/>
              <a:buChar char="○"/>
            </a:pPr>
            <a:r>
              <a:rPr b="1" lang="en-US" sz="2500">
                <a:solidFill>
                  <a:srgbClr val="0E1318"/>
                </a:solidFill>
                <a:latin typeface="Calibri"/>
                <a:ea typeface="Calibri"/>
                <a:cs typeface="Calibri"/>
                <a:sym typeface="Calibri"/>
              </a:rPr>
              <a:t>PG </a:t>
            </a:r>
            <a:r>
              <a:rPr lang="en-US" sz="2500">
                <a:solidFill>
                  <a:srgbClr val="0E1318"/>
                </a:solidFill>
                <a:latin typeface="Calibri"/>
                <a:ea typeface="Calibri"/>
                <a:cs typeface="Calibri"/>
                <a:sym typeface="Calibri"/>
              </a:rPr>
              <a:t>(or JPEG): primarily for photos; not good for images with text</a:t>
            </a:r>
            <a:endParaRPr sz="2500">
              <a:solidFill>
                <a:srgbClr val="0E1318"/>
              </a:solidFill>
              <a:latin typeface="Calibri"/>
              <a:ea typeface="Calibri"/>
              <a:cs typeface="Calibri"/>
              <a:sym typeface="Calibri"/>
            </a:endParaRPr>
          </a:p>
          <a:p>
            <a:pPr indent="-387350" lvl="1" marL="914400" rtl="0" algn="l">
              <a:lnSpc>
                <a:spcPct val="90000"/>
              </a:lnSpc>
              <a:spcBef>
                <a:spcPts val="0"/>
              </a:spcBef>
              <a:spcAft>
                <a:spcPts val="0"/>
              </a:spcAft>
              <a:buClr>
                <a:schemeClr val="dk1"/>
              </a:buClr>
              <a:buSzPts val="2500"/>
              <a:buFont typeface="Calibri"/>
              <a:buChar char="○"/>
            </a:pPr>
            <a:r>
              <a:rPr b="1" lang="en-US" sz="2500">
                <a:solidFill>
                  <a:srgbClr val="0E1318"/>
                </a:solidFill>
                <a:latin typeface="Calibri"/>
                <a:ea typeface="Calibri"/>
                <a:cs typeface="Calibri"/>
                <a:sym typeface="Calibri"/>
              </a:rPr>
              <a:t>PNG:</a:t>
            </a:r>
            <a:r>
              <a:rPr lang="en-US" sz="2500">
                <a:solidFill>
                  <a:srgbClr val="0E1318"/>
                </a:solidFill>
                <a:latin typeface="Calibri"/>
                <a:ea typeface="Calibri"/>
                <a:cs typeface="Calibri"/>
                <a:sym typeface="Calibri"/>
              </a:rPr>
              <a:t> high image quality and good color representation; supports transparency/opacity; works well for graphics, logos, charts, etc.; displays text and solid blocks of color without pixelation</a:t>
            </a:r>
            <a:endParaRPr sz="2500">
              <a:solidFill>
                <a:srgbClr val="0E1318"/>
              </a:solidFill>
              <a:latin typeface="Calibri"/>
              <a:ea typeface="Calibri"/>
              <a:cs typeface="Calibri"/>
              <a:sym typeface="Calibri"/>
            </a:endParaRPr>
          </a:p>
          <a:p>
            <a:pPr indent="-387350" lvl="1" marL="914400" rtl="0" algn="l">
              <a:lnSpc>
                <a:spcPct val="90000"/>
              </a:lnSpc>
              <a:spcBef>
                <a:spcPts val="0"/>
              </a:spcBef>
              <a:spcAft>
                <a:spcPts val="0"/>
              </a:spcAft>
              <a:buClr>
                <a:schemeClr val="dk1"/>
              </a:buClr>
              <a:buSzPts val="2500"/>
              <a:buFont typeface="Calibri"/>
              <a:buChar char="○"/>
            </a:pPr>
            <a:r>
              <a:rPr b="1" lang="en-US" sz="2500">
                <a:solidFill>
                  <a:srgbClr val="0E1318"/>
                </a:solidFill>
                <a:latin typeface="Calibri"/>
                <a:ea typeface="Calibri"/>
                <a:cs typeface="Calibri"/>
                <a:sym typeface="Calibri"/>
              </a:rPr>
              <a:t>GIF:</a:t>
            </a:r>
            <a:r>
              <a:rPr lang="en-US" sz="2500">
                <a:solidFill>
                  <a:srgbClr val="0E1318"/>
                </a:solidFill>
                <a:latin typeface="Calibri"/>
                <a:ea typeface="Calibri"/>
                <a:cs typeface="Calibri"/>
                <a:sym typeface="Calibri"/>
              </a:rPr>
              <a:t> only file type that supports animation </a:t>
            </a:r>
            <a:endParaRPr sz="2500">
              <a:solidFill>
                <a:srgbClr val="0E1318"/>
              </a:solidFill>
              <a:latin typeface="Calibri"/>
              <a:ea typeface="Calibri"/>
              <a:cs typeface="Calibri"/>
              <a:sym typeface="Calibri"/>
            </a:endParaRPr>
          </a:p>
          <a:p>
            <a:pPr indent="-387350" lvl="1" marL="914400" rtl="0" algn="l">
              <a:lnSpc>
                <a:spcPct val="90000"/>
              </a:lnSpc>
              <a:spcBef>
                <a:spcPts val="0"/>
              </a:spcBef>
              <a:spcAft>
                <a:spcPts val="0"/>
              </a:spcAft>
              <a:buClr>
                <a:schemeClr val="dk1"/>
              </a:buClr>
              <a:buSzPts val="2500"/>
              <a:buFont typeface="Calibri"/>
              <a:buChar char="○"/>
            </a:pPr>
            <a:r>
              <a:rPr b="1" lang="en-US" sz="2500">
                <a:solidFill>
                  <a:srgbClr val="0E1318"/>
                </a:solidFill>
                <a:latin typeface="Calibri"/>
                <a:ea typeface="Calibri"/>
                <a:cs typeface="Calibri"/>
                <a:sym typeface="Calibri"/>
              </a:rPr>
              <a:t>PDF: </a:t>
            </a:r>
            <a:r>
              <a:rPr lang="en-US" sz="2500">
                <a:solidFill>
                  <a:srgbClr val="0E1318"/>
                </a:solidFill>
                <a:latin typeface="Calibri"/>
                <a:ea typeface="Calibri"/>
                <a:cs typeface="Calibri"/>
                <a:sym typeface="Calibri"/>
              </a:rPr>
              <a:t>use </a:t>
            </a:r>
            <a:r>
              <a:rPr lang="en-US" sz="2500" u="sng">
                <a:solidFill>
                  <a:srgbClr val="2200CC"/>
                </a:solidFill>
                <a:latin typeface="Calibri"/>
                <a:ea typeface="Calibri"/>
                <a:cs typeface="Calibri"/>
                <a:sym typeface="Calibri"/>
                <a:hlinkClick r:id="rId3">
                  <a:extLst>
                    <a:ext uri="{A12FA001-AC4F-418D-AE19-62706E023703}">
                      <ahyp:hlinkClr val="tx"/>
                    </a:ext>
                  </a:extLst>
                </a:hlinkClick>
              </a:rPr>
              <a:t>Canva's PDF Converter</a:t>
            </a:r>
            <a:r>
              <a:rPr lang="en-US" sz="2500">
                <a:solidFill>
                  <a:srgbClr val="0E1318"/>
                </a:solidFill>
                <a:latin typeface="Calibri"/>
                <a:ea typeface="Calibri"/>
                <a:cs typeface="Calibri"/>
                <a:sym typeface="Calibri"/>
              </a:rPr>
              <a:t> best for displaying whole documents online, such as a pamphlet/guide/manual, e-book, etc</a:t>
            </a:r>
            <a:endParaRPr sz="2500">
              <a:solidFill>
                <a:srgbClr val="0E1318"/>
              </a:solidFill>
              <a:latin typeface="Calibri"/>
              <a:ea typeface="Calibri"/>
              <a:cs typeface="Calibri"/>
              <a:sym typeface="Calibri"/>
            </a:endParaRPr>
          </a:p>
        </p:txBody>
      </p:sp>
      <p:pic>
        <p:nvPicPr>
          <p:cNvPr id="204" name="Google Shape;204;g217ee539ea3_0_95"/>
          <p:cNvPicPr preferRelativeResize="0"/>
          <p:nvPr/>
        </p:nvPicPr>
        <p:blipFill rotWithShape="1">
          <a:blip r:embed="rId4">
            <a:alphaModFix/>
          </a:blip>
          <a:srcRect b="3688" l="3344" r="0" t="4103"/>
          <a:stretch/>
        </p:blipFill>
        <p:spPr>
          <a:xfrm>
            <a:off x="11506200" y="5891225"/>
            <a:ext cx="642300" cy="561900"/>
          </a:xfrm>
          <a:prstGeom prst="rect">
            <a:avLst/>
          </a:prstGeom>
          <a:noFill/>
          <a:ln cap="flat" cmpd="sng" w="9525">
            <a:solidFill>
              <a:srgbClr val="FFFFFF"/>
            </a:solidFill>
            <a:prstDash val="solid"/>
            <a:round/>
            <a:headEnd len="sm" w="sm" type="none"/>
            <a:tailEnd len="sm" w="sm" type="none"/>
          </a:ln>
        </p:spPr>
      </p:pic>
      <p:sp>
        <p:nvSpPr>
          <p:cNvPr id="205" name="Google Shape;205;g217ee539ea3_0_95"/>
          <p:cNvSpPr/>
          <p:nvPr/>
        </p:nvSpPr>
        <p:spPr>
          <a:xfrm flipH="1" rot="10800000">
            <a:off x="8372086" y="6523396"/>
            <a:ext cx="3840600" cy="45600"/>
          </a:xfrm>
          <a:prstGeom prst="rect">
            <a:avLst/>
          </a:prstGeom>
          <a:solidFill>
            <a:srgbClr val="FDB51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06" name="Google Shape;206;g217ee539ea3_0_95"/>
          <p:cNvSpPr/>
          <p:nvPr/>
        </p:nvSpPr>
        <p:spPr>
          <a:xfrm>
            <a:off x="5735767" y="6616493"/>
            <a:ext cx="6472200" cy="45600"/>
          </a:xfrm>
          <a:prstGeom prst="rect">
            <a:avLst/>
          </a:prstGeom>
          <a:solidFill>
            <a:srgbClr val="6364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07" name="Google Shape;207;g217ee539ea3_0_95"/>
          <p:cNvSpPr txBox="1"/>
          <p:nvPr/>
        </p:nvSpPr>
        <p:spPr>
          <a:xfrm>
            <a:off x="8090700" y="5978975"/>
            <a:ext cx="3263100" cy="538800"/>
          </a:xfrm>
          <a:prstGeom prst="rect">
            <a:avLst/>
          </a:prstGeom>
          <a:noFill/>
          <a:ln>
            <a:noFill/>
          </a:ln>
        </p:spPr>
        <p:txBody>
          <a:bodyPr anchorCtr="0" anchor="b" bIns="91425" lIns="91425" spcFirstLastPara="1" rIns="91425" wrap="square" tIns="91425">
            <a:noAutofit/>
          </a:bodyPr>
          <a:lstStyle/>
          <a:p>
            <a:pPr indent="0" lvl="0" marL="0" marR="0" rtl="0" algn="r">
              <a:lnSpc>
                <a:spcPct val="100000"/>
              </a:lnSpc>
              <a:spcBef>
                <a:spcPts val="0"/>
              </a:spcBef>
              <a:spcAft>
                <a:spcPts val="0"/>
              </a:spcAft>
              <a:buClr>
                <a:srgbClr val="000000"/>
              </a:buClr>
              <a:buSzPts val="2300"/>
              <a:buFont typeface="Arial"/>
              <a:buNone/>
            </a:pPr>
            <a:r>
              <a:rPr b="0" i="0" lang="en-US" sz="2300" u="none" cap="none" strike="noStrike">
                <a:solidFill>
                  <a:srgbClr val="666666"/>
                </a:solidFill>
                <a:latin typeface="Georgia"/>
                <a:ea typeface="Georgia"/>
                <a:cs typeface="Georgia"/>
                <a:sym typeface="Georgia"/>
              </a:rPr>
              <a:t>library.umbc.edu</a:t>
            </a:r>
            <a:endParaRPr b="0" i="0" sz="2300" u="none" cap="none" strike="noStrike">
              <a:solidFill>
                <a:srgbClr val="666666"/>
              </a:solidFill>
              <a:latin typeface="Georgia"/>
              <a:ea typeface="Georgia"/>
              <a:cs typeface="Georgia"/>
              <a:sym typeface="Georgia"/>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g217ee539ea3_0_179"/>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t>Planning Stage: Layout</a:t>
            </a:r>
            <a:endParaRPr b="1">
              <a:latin typeface="Calibri"/>
              <a:ea typeface="Calibri"/>
              <a:cs typeface="Calibri"/>
              <a:sym typeface="Calibri"/>
            </a:endParaRPr>
          </a:p>
        </p:txBody>
      </p:sp>
      <p:sp>
        <p:nvSpPr>
          <p:cNvPr id="213" name="Google Shape;213;g217ee539ea3_0_179"/>
          <p:cNvSpPr txBox="1"/>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406400" lvl="0" marL="457200" rtl="0" algn="l">
              <a:lnSpc>
                <a:spcPct val="90000"/>
              </a:lnSpc>
              <a:spcBef>
                <a:spcPts val="0"/>
              </a:spcBef>
              <a:spcAft>
                <a:spcPts val="0"/>
              </a:spcAft>
              <a:buClr>
                <a:schemeClr val="dk1"/>
              </a:buClr>
              <a:buSzPts val="2800"/>
              <a:buChar char="●"/>
            </a:pPr>
            <a:r>
              <a:rPr lang="en-US" sz="2800">
                <a:solidFill>
                  <a:schemeClr val="dk1"/>
                </a:solidFill>
                <a:latin typeface="Calibri"/>
                <a:ea typeface="Calibri"/>
                <a:cs typeface="Calibri"/>
                <a:sym typeface="Calibri"/>
              </a:rPr>
              <a:t>Simple!</a:t>
            </a:r>
            <a:endParaRPr>
              <a:solidFill>
                <a:schemeClr val="dk1"/>
              </a:solidFill>
            </a:endParaRPr>
          </a:p>
          <a:p>
            <a:pPr indent="-406400" lvl="0" marL="457200" rtl="0" algn="l">
              <a:lnSpc>
                <a:spcPct val="90000"/>
              </a:lnSpc>
              <a:spcBef>
                <a:spcPts val="1000"/>
              </a:spcBef>
              <a:spcAft>
                <a:spcPts val="0"/>
              </a:spcAft>
              <a:buClr>
                <a:schemeClr val="dk1"/>
              </a:buClr>
              <a:buSzPts val="2800"/>
              <a:buChar char="●"/>
            </a:pPr>
            <a:r>
              <a:rPr lang="en-US" sz="2800">
                <a:solidFill>
                  <a:schemeClr val="dk1"/>
                </a:solidFill>
                <a:latin typeface="Calibri"/>
                <a:ea typeface="Calibri"/>
                <a:cs typeface="Calibri"/>
                <a:sym typeface="Calibri"/>
              </a:rPr>
              <a:t>Group related content</a:t>
            </a:r>
            <a:endParaRPr>
              <a:solidFill>
                <a:schemeClr val="dk1"/>
              </a:solidFill>
            </a:endParaRPr>
          </a:p>
          <a:p>
            <a:pPr indent="-406400" lvl="0" marL="457200" rtl="0" algn="l">
              <a:lnSpc>
                <a:spcPct val="90000"/>
              </a:lnSpc>
              <a:spcBef>
                <a:spcPts val="1000"/>
              </a:spcBef>
              <a:spcAft>
                <a:spcPts val="0"/>
              </a:spcAft>
              <a:buClr>
                <a:schemeClr val="dk1"/>
              </a:buClr>
              <a:buSzPts val="2800"/>
              <a:buChar char="●"/>
            </a:pPr>
            <a:r>
              <a:rPr lang="en-US" sz="2800">
                <a:solidFill>
                  <a:schemeClr val="dk1"/>
                </a:solidFill>
                <a:latin typeface="Calibri"/>
                <a:ea typeface="Calibri"/>
                <a:cs typeface="Calibri"/>
                <a:sym typeface="Calibri"/>
              </a:rPr>
              <a:t>Images/text</a:t>
            </a:r>
            <a:endParaRPr>
              <a:solidFill>
                <a:schemeClr val="dk1"/>
              </a:solidFill>
            </a:endParaRPr>
          </a:p>
          <a:p>
            <a:pPr indent="-406400" lvl="0" marL="457200" rtl="0" algn="l">
              <a:lnSpc>
                <a:spcPct val="90000"/>
              </a:lnSpc>
              <a:spcBef>
                <a:spcPts val="1000"/>
              </a:spcBef>
              <a:spcAft>
                <a:spcPts val="0"/>
              </a:spcAft>
              <a:buClr>
                <a:schemeClr val="dk1"/>
              </a:buClr>
              <a:buSzPts val="2800"/>
              <a:buChar char="●"/>
            </a:pPr>
            <a:r>
              <a:rPr lang="en-US" sz="2800">
                <a:solidFill>
                  <a:schemeClr val="dk1"/>
                </a:solidFill>
                <a:latin typeface="Calibri"/>
                <a:ea typeface="Calibri"/>
                <a:cs typeface="Calibri"/>
                <a:sym typeface="Calibri"/>
              </a:rPr>
              <a:t>White/negative space</a:t>
            </a:r>
            <a:endParaRPr sz="2800">
              <a:solidFill>
                <a:schemeClr val="dk1"/>
              </a:solidFill>
              <a:latin typeface="Calibri"/>
              <a:ea typeface="Calibri"/>
              <a:cs typeface="Calibri"/>
              <a:sym typeface="Calibri"/>
            </a:endParaRPr>
          </a:p>
        </p:txBody>
      </p:sp>
      <p:pic>
        <p:nvPicPr>
          <p:cNvPr id="214" name="Google Shape;214;g217ee539ea3_0_179"/>
          <p:cNvPicPr preferRelativeResize="0"/>
          <p:nvPr/>
        </p:nvPicPr>
        <p:blipFill rotWithShape="1">
          <a:blip r:embed="rId3">
            <a:alphaModFix/>
          </a:blip>
          <a:srcRect b="3688" l="3344" r="0" t="4103"/>
          <a:stretch/>
        </p:blipFill>
        <p:spPr>
          <a:xfrm>
            <a:off x="11506200" y="5891225"/>
            <a:ext cx="642300" cy="561900"/>
          </a:xfrm>
          <a:prstGeom prst="rect">
            <a:avLst/>
          </a:prstGeom>
          <a:noFill/>
          <a:ln cap="flat" cmpd="sng" w="9525">
            <a:solidFill>
              <a:srgbClr val="FFFFFF"/>
            </a:solidFill>
            <a:prstDash val="solid"/>
            <a:round/>
            <a:headEnd len="sm" w="sm" type="none"/>
            <a:tailEnd len="sm" w="sm" type="none"/>
          </a:ln>
        </p:spPr>
      </p:pic>
      <p:sp>
        <p:nvSpPr>
          <p:cNvPr id="215" name="Google Shape;215;g217ee539ea3_0_179"/>
          <p:cNvSpPr/>
          <p:nvPr/>
        </p:nvSpPr>
        <p:spPr>
          <a:xfrm flipH="1" rot="10800000">
            <a:off x="8372086" y="6523396"/>
            <a:ext cx="3840600" cy="45600"/>
          </a:xfrm>
          <a:prstGeom prst="rect">
            <a:avLst/>
          </a:prstGeom>
          <a:solidFill>
            <a:srgbClr val="FDB51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16" name="Google Shape;216;g217ee539ea3_0_179"/>
          <p:cNvSpPr/>
          <p:nvPr/>
        </p:nvSpPr>
        <p:spPr>
          <a:xfrm>
            <a:off x="5735767" y="6616493"/>
            <a:ext cx="6472200" cy="45600"/>
          </a:xfrm>
          <a:prstGeom prst="rect">
            <a:avLst/>
          </a:prstGeom>
          <a:solidFill>
            <a:srgbClr val="6364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17" name="Google Shape;217;g217ee539ea3_0_179"/>
          <p:cNvSpPr txBox="1"/>
          <p:nvPr/>
        </p:nvSpPr>
        <p:spPr>
          <a:xfrm>
            <a:off x="8090700" y="5978975"/>
            <a:ext cx="3263100" cy="538800"/>
          </a:xfrm>
          <a:prstGeom prst="rect">
            <a:avLst/>
          </a:prstGeom>
          <a:noFill/>
          <a:ln>
            <a:noFill/>
          </a:ln>
        </p:spPr>
        <p:txBody>
          <a:bodyPr anchorCtr="0" anchor="b" bIns="91425" lIns="91425" spcFirstLastPara="1" rIns="91425" wrap="square" tIns="91425">
            <a:noAutofit/>
          </a:bodyPr>
          <a:lstStyle/>
          <a:p>
            <a:pPr indent="0" lvl="0" marL="0" marR="0" rtl="0" algn="r">
              <a:lnSpc>
                <a:spcPct val="100000"/>
              </a:lnSpc>
              <a:spcBef>
                <a:spcPts val="0"/>
              </a:spcBef>
              <a:spcAft>
                <a:spcPts val="0"/>
              </a:spcAft>
              <a:buClr>
                <a:srgbClr val="000000"/>
              </a:buClr>
              <a:buSzPts val="2300"/>
              <a:buFont typeface="Arial"/>
              <a:buNone/>
            </a:pPr>
            <a:r>
              <a:rPr b="0" i="0" lang="en-US" sz="2300" u="none" cap="none" strike="noStrike">
                <a:solidFill>
                  <a:srgbClr val="666666"/>
                </a:solidFill>
                <a:latin typeface="Georgia"/>
                <a:ea typeface="Georgia"/>
                <a:cs typeface="Georgia"/>
                <a:sym typeface="Georgia"/>
              </a:rPr>
              <a:t>library.umbc.edu</a:t>
            </a:r>
            <a:endParaRPr b="0" i="0" sz="2300" u="none" cap="none" strike="noStrike">
              <a:solidFill>
                <a:srgbClr val="666666"/>
              </a:solidFill>
              <a:latin typeface="Georgia"/>
              <a:ea typeface="Georgia"/>
              <a:cs typeface="Georgia"/>
              <a:sym typeface="Georgia"/>
            </a:endParaRPr>
          </a:p>
        </p:txBody>
      </p:sp>
      <p:pic>
        <p:nvPicPr>
          <p:cNvPr id="218" name="Google Shape;218;g217ee539ea3_0_179"/>
          <p:cNvPicPr preferRelativeResize="0"/>
          <p:nvPr/>
        </p:nvPicPr>
        <p:blipFill>
          <a:blip r:embed="rId4">
            <a:alphaModFix/>
          </a:blip>
          <a:stretch>
            <a:fillRect/>
          </a:stretch>
        </p:blipFill>
        <p:spPr>
          <a:xfrm>
            <a:off x="7893450" y="1690813"/>
            <a:ext cx="3657600" cy="28479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g217ee539ea3_0_113"/>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t>Planning Stage: Layout</a:t>
            </a:r>
            <a:endParaRPr b="1">
              <a:latin typeface="Calibri"/>
              <a:ea typeface="Calibri"/>
              <a:cs typeface="Calibri"/>
              <a:sym typeface="Calibri"/>
            </a:endParaRPr>
          </a:p>
        </p:txBody>
      </p:sp>
      <p:sp>
        <p:nvSpPr>
          <p:cNvPr id="224" name="Google Shape;224;g217ee539ea3_0_113"/>
          <p:cNvSpPr txBox="1"/>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None/>
            </a:pPr>
            <a:r>
              <a:t/>
            </a:r>
            <a:endParaRPr sz="2800">
              <a:solidFill>
                <a:schemeClr val="dk1"/>
              </a:solidFill>
              <a:latin typeface="Calibri"/>
              <a:ea typeface="Calibri"/>
              <a:cs typeface="Calibri"/>
              <a:sym typeface="Calibri"/>
            </a:endParaRPr>
          </a:p>
        </p:txBody>
      </p:sp>
      <p:pic>
        <p:nvPicPr>
          <p:cNvPr id="225" name="Google Shape;225;g217ee539ea3_0_113"/>
          <p:cNvPicPr preferRelativeResize="0"/>
          <p:nvPr/>
        </p:nvPicPr>
        <p:blipFill rotWithShape="1">
          <a:blip r:embed="rId3">
            <a:alphaModFix/>
          </a:blip>
          <a:srcRect b="3688" l="3344" r="0" t="4103"/>
          <a:stretch/>
        </p:blipFill>
        <p:spPr>
          <a:xfrm>
            <a:off x="11506200" y="5891225"/>
            <a:ext cx="642300" cy="561900"/>
          </a:xfrm>
          <a:prstGeom prst="rect">
            <a:avLst/>
          </a:prstGeom>
          <a:noFill/>
          <a:ln cap="flat" cmpd="sng" w="9525">
            <a:solidFill>
              <a:srgbClr val="FFFFFF"/>
            </a:solidFill>
            <a:prstDash val="solid"/>
            <a:round/>
            <a:headEnd len="sm" w="sm" type="none"/>
            <a:tailEnd len="sm" w="sm" type="none"/>
          </a:ln>
        </p:spPr>
      </p:pic>
      <p:sp>
        <p:nvSpPr>
          <p:cNvPr id="226" name="Google Shape;226;g217ee539ea3_0_113"/>
          <p:cNvSpPr/>
          <p:nvPr/>
        </p:nvSpPr>
        <p:spPr>
          <a:xfrm flipH="1" rot="10800000">
            <a:off x="8372086" y="6523396"/>
            <a:ext cx="3840600" cy="45600"/>
          </a:xfrm>
          <a:prstGeom prst="rect">
            <a:avLst/>
          </a:prstGeom>
          <a:solidFill>
            <a:srgbClr val="FDB51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27" name="Google Shape;227;g217ee539ea3_0_113"/>
          <p:cNvSpPr/>
          <p:nvPr/>
        </p:nvSpPr>
        <p:spPr>
          <a:xfrm>
            <a:off x="5735767" y="6616493"/>
            <a:ext cx="6472200" cy="45600"/>
          </a:xfrm>
          <a:prstGeom prst="rect">
            <a:avLst/>
          </a:prstGeom>
          <a:solidFill>
            <a:srgbClr val="6364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28" name="Google Shape;228;g217ee539ea3_0_113"/>
          <p:cNvSpPr txBox="1"/>
          <p:nvPr/>
        </p:nvSpPr>
        <p:spPr>
          <a:xfrm>
            <a:off x="8090700" y="5978975"/>
            <a:ext cx="3263100" cy="538800"/>
          </a:xfrm>
          <a:prstGeom prst="rect">
            <a:avLst/>
          </a:prstGeom>
          <a:noFill/>
          <a:ln>
            <a:noFill/>
          </a:ln>
        </p:spPr>
        <p:txBody>
          <a:bodyPr anchorCtr="0" anchor="b" bIns="91425" lIns="91425" spcFirstLastPara="1" rIns="91425" wrap="square" tIns="91425">
            <a:noAutofit/>
          </a:bodyPr>
          <a:lstStyle/>
          <a:p>
            <a:pPr indent="0" lvl="0" marL="0" marR="0" rtl="0" algn="r">
              <a:lnSpc>
                <a:spcPct val="100000"/>
              </a:lnSpc>
              <a:spcBef>
                <a:spcPts val="0"/>
              </a:spcBef>
              <a:spcAft>
                <a:spcPts val="0"/>
              </a:spcAft>
              <a:buClr>
                <a:srgbClr val="000000"/>
              </a:buClr>
              <a:buSzPts val="2300"/>
              <a:buFont typeface="Arial"/>
              <a:buNone/>
            </a:pPr>
            <a:r>
              <a:rPr b="0" i="0" lang="en-US" sz="2300" u="none" cap="none" strike="noStrike">
                <a:solidFill>
                  <a:srgbClr val="666666"/>
                </a:solidFill>
                <a:latin typeface="Georgia"/>
                <a:ea typeface="Georgia"/>
                <a:cs typeface="Georgia"/>
                <a:sym typeface="Georgia"/>
              </a:rPr>
              <a:t>library.umbc.edu</a:t>
            </a:r>
            <a:endParaRPr b="0" i="0" sz="2300" u="none" cap="none" strike="noStrike">
              <a:solidFill>
                <a:srgbClr val="666666"/>
              </a:solidFill>
              <a:latin typeface="Georgia"/>
              <a:ea typeface="Georgia"/>
              <a:cs typeface="Georgia"/>
              <a:sym typeface="Georgia"/>
            </a:endParaRPr>
          </a:p>
        </p:txBody>
      </p:sp>
      <p:pic>
        <p:nvPicPr>
          <p:cNvPr descr="http://visualmedia.medicine.iu.edu/files/3512/9426/4811/poster%20template.jpg" id="229" name="Google Shape;229;g217ee539ea3_0_113"/>
          <p:cNvPicPr preferRelativeResize="0"/>
          <p:nvPr/>
        </p:nvPicPr>
        <p:blipFill rotWithShape="1">
          <a:blip r:embed="rId4">
            <a:alphaModFix/>
          </a:blip>
          <a:srcRect b="0" l="0" r="0" t="0"/>
          <a:stretch/>
        </p:blipFill>
        <p:spPr>
          <a:xfrm>
            <a:off x="2211250" y="1750087"/>
            <a:ext cx="7268925" cy="41696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g217ee539ea3_0_122"/>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dk1"/>
              </a:buClr>
              <a:buSzPts val="4400"/>
              <a:buFont typeface="Calibri"/>
              <a:buNone/>
            </a:pPr>
            <a:r>
              <a:rPr b="1" lang="en-US"/>
              <a:t>Planning Stage: Layout</a:t>
            </a:r>
            <a:endParaRPr b="1">
              <a:latin typeface="Calibri"/>
              <a:ea typeface="Calibri"/>
              <a:cs typeface="Calibri"/>
              <a:sym typeface="Calibri"/>
            </a:endParaRPr>
          </a:p>
        </p:txBody>
      </p:sp>
      <p:sp>
        <p:nvSpPr>
          <p:cNvPr id="235" name="Google Shape;235;g217ee539ea3_0_122"/>
          <p:cNvSpPr txBox="1"/>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0" lvl="0" marL="457200" marR="0" rtl="0" algn="l">
              <a:lnSpc>
                <a:spcPct val="90000"/>
              </a:lnSpc>
              <a:spcBef>
                <a:spcPts val="0"/>
              </a:spcBef>
              <a:spcAft>
                <a:spcPts val="0"/>
              </a:spcAft>
              <a:buNone/>
            </a:pPr>
            <a:r>
              <a:t/>
            </a:r>
            <a:endParaRPr sz="2800">
              <a:solidFill>
                <a:schemeClr val="dk1"/>
              </a:solidFill>
              <a:latin typeface="Calibri"/>
              <a:ea typeface="Calibri"/>
              <a:cs typeface="Calibri"/>
              <a:sym typeface="Calibri"/>
            </a:endParaRPr>
          </a:p>
        </p:txBody>
      </p:sp>
      <p:pic>
        <p:nvPicPr>
          <p:cNvPr id="236" name="Google Shape;236;g217ee539ea3_0_122"/>
          <p:cNvPicPr preferRelativeResize="0"/>
          <p:nvPr/>
        </p:nvPicPr>
        <p:blipFill rotWithShape="1">
          <a:blip r:embed="rId3">
            <a:alphaModFix/>
          </a:blip>
          <a:srcRect b="3688" l="3344" r="0" t="4103"/>
          <a:stretch/>
        </p:blipFill>
        <p:spPr>
          <a:xfrm>
            <a:off x="11506200" y="5891225"/>
            <a:ext cx="642300" cy="561900"/>
          </a:xfrm>
          <a:prstGeom prst="rect">
            <a:avLst/>
          </a:prstGeom>
          <a:noFill/>
          <a:ln cap="flat" cmpd="sng" w="9525">
            <a:solidFill>
              <a:srgbClr val="FFFFFF"/>
            </a:solidFill>
            <a:prstDash val="solid"/>
            <a:round/>
            <a:headEnd len="sm" w="sm" type="none"/>
            <a:tailEnd len="sm" w="sm" type="none"/>
          </a:ln>
        </p:spPr>
      </p:pic>
      <p:sp>
        <p:nvSpPr>
          <p:cNvPr id="237" name="Google Shape;237;g217ee539ea3_0_122"/>
          <p:cNvSpPr/>
          <p:nvPr/>
        </p:nvSpPr>
        <p:spPr>
          <a:xfrm flipH="1" rot="10800000">
            <a:off x="8372086" y="6523396"/>
            <a:ext cx="3840600" cy="45600"/>
          </a:xfrm>
          <a:prstGeom prst="rect">
            <a:avLst/>
          </a:prstGeom>
          <a:solidFill>
            <a:srgbClr val="FDB51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38" name="Google Shape;238;g217ee539ea3_0_122"/>
          <p:cNvSpPr/>
          <p:nvPr/>
        </p:nvSpPr>
        <p:spPr>
          <a:xfrm>
            <a:off x="5735767" y="6616493"/>
            <a:ext cx="6472200" cy="45600"/>
          </a:xfrm>
          <a:prstGeom prst="rect">
            <a:avLst/>
          </a:prstGeom>
          <a:solidFill>
            <a:srgbClr val="6364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39" name="Google Shape;239;g217ee539ea3_0_122"/>
          <p:cNvSpPr txBox="1"/>
          <p:nvPr/>
        </p:nvSpPr>
        <p:spPr>
          <a:xfrm>
            <a:off x="8090700" y="5978975"/>
            <a:ext cx="3263100" cy="538800"/>
          </a:xfrm>
          <a:prstGeom prst="rect">
            <a:avLst/>
          </a:prstGeom>
          <a:noFill/>
          <a:ln>
            <a:noFill/>
          </a:ln>
        </p:spPr>
        <p:txBody>
          <a:bodyPr anchorCtr="0" anchor="b" bIns="91425" lIns="91425" spcFirstLastPara="1" rIns="91425" wrap="square" tIns="91425">
            <a:noAutofit/>
          </a:bodyPr>
          <a:lstStyle/>
          <a:p>
            <a:pPr indent="0" lvl="0" marL="0" marR="0" rtl="0" algn="r">
              <a:lnSpc>
                <a:spcPct val="100000"/>
              </a:lnSpc>
              <a:spcBef>
                <a:spcPts val="0"/>
              </a:spcBef>
              <a:spcAft>
                <a:spcPts val="0"/>
              </a:spcAft>
              <a:buClr>
                <a:srgbClr val="000000"/>
              </a:buClr>
              <a:buSzPts val="2300"/>
              <a:buFont typeface="Arial"/>
              <a:buNone/>
            </a:pPr>
            <a:r>
              <a:rPr b="0" i="0" lang="en-US" sz="2300" u="none" cap="none" strike="noStrike">
                <a:solidFill>
                  <a:srgbClr val="666666"/>
                </a:solidFill>
                <a:latin typeface="Georgia"/>
                <a:ea typeface="Georgia"/>
                <a:cs typeface="Georgia"/>
                <a:sym typeface="Georgia"/>
              </a:rPr>
              <a:t>library.umbc.edu</a:t>
            </a:r>
            <a:endParaRPr b="0" i="0" sz="2300" u="none" cap="none" strike="noStrike">
              <a:solidFill>
                <a:srgbClr val="666666"/>
              </a:solidFill>
              <a:latin typeface="Georgia"/>
              <a:ea typeface="Georgia"/>
              <a:cs typeface="Georgia"/>
              <a:sym typeface="Georgia"/>
            </a:endParaRPr>
          </a:p>
        </p:txBody>
      </p:sp>
      <p:pic>
        <p:nvPicPr>
          <p:cNvPr descr="http://www.cwu.edu/source/sites/cts.cwu.edu.source/files/images/PosterLayout.png" id="240" name="Google Shape;240;g217ee539ea3_0_122"/>
          <p:cNvPicPr preferRelativeResize="0"/>
          <p:nvPr/>
        </p:nvPicPr>
        <p:blipFill rotWithShape="1">
          <a:blip r:embed="rId4">
            <a:alphaModFix/>
          </a:blip>
          <a:srcRect b="0" l="0" r="0" t="0"/>
          <a:stretch/>
        </p:blipFill>
        <p:spPr>
          <a:xfrm>
            <a:off x="2536675" y="1825588"/>
            <a:ext cx="7118651" cy="401860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g217ee539ea3_0_161"/>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dk1"/>
              </a:buClr>
              <a:buSzPts val="4400"/>
              <a:buFont typeface="Calibri"/>
              <a:buNone/>
            </a:pPr>
            <a:r>
              <a:rPr b="1" lang="en-US"/>
              <a:t>Planning Stage: Color/Font</a:t>
            </a:r>
            <a:endParaRPr b="1">
              <a:latin typeface="Calibri"/>
              <a:ea typeface="Calibri"/>
              <a:cs typeface="Calibri"/>
              <a:sym typeface="Calibri"/>
            </a:endParaRPr>
          </a:p>
        </p:txBody>
      </p:sp>
      <p:sp>
        <p:nvSpPr>
          <p:cNvPr id="246" name="Google Shape;246;g217ee539ea3_0_161"/>
          <p:cNvSpPr txBox="1"/>
          <p:nvPr/>
        </p:nvSpPr>
        <p:spPr>
          <a:xfrm>
            <a:off x="838200" y="1770025"/>
            <a:ext cx="10515600" cy="4351200"/>
          </a:xfrm>
          <a:prstGeom prst="rect">
            <a:avLst/>
          </a:prstGeom>
          <a:noFill/>
          <a:ln>
            <a:noFill/>
          </a:ln>
        </p:spPr>
        <p:txBody>
          <a:bodyPr anchorCtr="0" anchor="t" bIns="45700" lIns="91425" spcFirstLastPara="1" rIns="91425" wrap="square" tIns="45700">
            <a:normAutofit/>
          </a:bodyPr>
          <a:lstStyle/>
          <a:p>
            <a:pPr indent="-406400" lvl="0" marL="457200" rtl="0" algn="l">
              <a:lnSpc>
                <a:spcPct val="90000"/>
              </a:lnSpc>
              <a:spcBef>
                <a:spcPts val="0"/>
              </a:spcBef>
              <a:spcAft>
                <a:spcPts val="0"/>
              </a:spcAft>
              <a:buClr>
                <a:schemeClr val="dk1"/>
              </a:buClr>
              <a:buSzPts val="2800"/>
              <a:buFont typeface="Calibri"/>
              <a:buChar char="●"/>
            </a:pPr>
            <a:r>
              <a:rPr b="1" lang="en-US" sz="2800">
                <a:solidFill>
                  <a:schemeClr val="dk1"/>
                </a:solidFill>
                <a:latin typeface="Calibri"/>
                <a:ea typeface="Calibri"/>
                <a:cs typeface="Calibri"/>
                <a:sym typeface="Calibri"/>
              </a:rPr>
              <a:t>Color</a:t>
            </a:r>
            <a:endParaRPr sz="2800">
              <a:solidFill>
                <a:schemeClr val="dk1"/>
              </a:solidFill>
              <a:latin typeface="Calibri"/>
              <a:ea typeface="Calibri"/>
              <a:cs typeface="Calibri"/>
              <a:sym typeface="Calibri"/>
            </a:endParaRPr>
          </a:p>
          <a:p>
            <a:pPr indent="-406400" lvl="1" marL="914400" rtl="0" algn="l">
              <a:lnSpc>
                <a:spcPct val="90000"/>
              </a:lnSpc>
              <a:spcBef>
                <a:spcPts val="500"/>
              </a:spcBef>
              <a:spcAft>
                <a:spcPts val="0"/>
              </a:spcAft>
              <a:buClr>
                <a:schemeClr val="dk1"/>
              </a:buClr>
              <a:buSzPts val="2800"/>
              <a:buFont typeface="Calibri"/>
              <a:buChar char="○"/>
            </a:pPr>
            <a:r>
              <a:rPr lang="en-US" sz="2800">
                <a:solidFill>
                  <a:schemeClr val="dk1"/>
                </a:solidFill>
                <a:latin typeface="Calibri"/>
                <a:ea typeface="Calibri"/>
                <a:cs typeface="Calibri"/>
                <a:sym typeface="Calibri"/>
              </a:rPr>
              <a:t>2 or 3 colors only</a:t>
            </a:r>
            <a:endParaRPr sz="2800">
              <a:solidFill>
                <a:schemeClr val="dk1"/>
              </a:solidFill>
              <a:latin typeface="Calibri"/>
              <a:ea typeface="Calibri"/>
              <a:cs typeface="Calibri"/>
              <a:sym typeface="Calibri"/>
            </a:endParaRPr>
          </a:p>
          <a:p>
            <a:pPr indent="-406400" lvl="1" marL="914400" rtl="0" algn="l">
              <a:lnSpc>
                <a:spcPct val="90000"/>
              </a:lnSpc>
              <a:spcBef>
                <a:spcPts val="500"/>
              </a:spcBef>
              <a:spcAft>
                <a:spcPts val="0"/>
              </a:spcAft>
              <a:buClr>
                <a:schemeClr val="dk1"/>
              </a:buClr>
              <a:buSzPts val="2800"/>
              <a:buChar char="○"/>
            </a:pPr>
            <a:r>
              <a:rPr b="1" lang="en-US" sz="2800">
                <a:solidFill>
                  <a:schemeClr val="dk1"/>
                </a:solidFill>
                <a:latin typeface="Calibri"/>
                <a:ea typeface="Calibri"/>
                <a:cs typeface="Calibri"/>
                <a:sym typeface="Calibri"/>
              </a:rPr>
              <a:t>Text: </a:t>
            </a:r>
            <a:r>
              <a:rPr lang="en-US" sz="2800">
                <a:solidFill>
                  <a:schemeClr val="dk1"/>
                </a:solidFill>
                <a:latin typeface="Calibri"/>
                <a:ea typeface="Calibri"/>
                <a:cs typeface="Calibri"/>
                <a:sym typeface="Calibri"/>
              </a:rPr>
              <a:t>Black font</a:t>
            </a:r>
            <a:endParaRPr sz="2800">
              <a:solidFill>
                <a:schemeClr val="dk1"/>
              </a:solidFill>
              <a:latin typeface="Calibri"/>
              <a:ea typeface="Calibri"/>
              <a:cs typeface="Calibri"/>
              <a:sym typeface="Calibri"/>
            </a:endParaRPr>
          </a:p>
          <a:p>
            <a:pPr indent="-406400" lvl="1" marL="914400" rtl="0" algn="l">
              <a:lnSpc>
                <a:spcPct val="90000"/>
              </a:lnSpc>
              <a:spcBef>
                <a:spcPts val="500"/>
              </a:spcBef>
              <a:spcAft>
                <a:spcPts val="0"/>
              </a:spcAft>
              <a:buClr>
                <a:schemeClr val="dk1"/>
              </a:buClr>
              <a:buSzPts val="2800"/>
              <a:buChar char="○"/>
            </a:pPr>
            <a:r>
              <a:rPr b="1" lang="en-US" sz="2800">
                <a:solidFill>
                  <a:schemeClr val="dk1"/>
                </a:solidFill>
                <a:latin typeface="Calibri"/>
                <a:ea typeface="Calibri"/>
                <a:cs typeface="Calibri"/>
                <a:sym typeface="Calibri"/>
              </a:rPr>
              <a:t>Background: </a:t>
            </a:r>
            <a:r>
              <a:rPr lang="en-US" sz="2800">
                <a:solidFill>
                  <a:schemeClr val="dk1"/>
                </a:solidFill>
                <a:latin typeface="Calibri"/>
                <a:ea typeface="Calibri"/>
                <a:cs typeface="Calibri"/>
                <a:sym typeface="Calibri"/>
              </a:rPr>
              <a:t>Light colors </a:t>
            </a:r>
            <a:endParaRPr sz="2800">
              <a:solidFill>
                <a:schemeClr val="dk1"/>
              </a:solidFill>
              <a:latin typeface="Calibri"/>
              <a:ea typeface="Calibri"/>
              <a:cs typeface="Calibri"/>
              <a:sym typeface="Calibri"/>
            </a:endParaRPr>
          </a:p>
          <a:p>
            <a:pPr indent="-406400" lvl="2" marL="1371600" rtl="0" algn="l">
              <a:lnSpc>
                <a:spcPct val="90000"/>
              </a:lnSpc>
              <a:spcBef>
                <a:spcPts val="500"/>
              </a:spcBef>
              <a:spcAft>
                <a:spcPts val="0"/>
              </a:spcAft>
              <a:buClr>
                <a:schemeClr val="dk1"/>
              </a:buClr>
              <a:buSzPts val="2800"/>
              <a:buChar char="■"/>
            </a:pPr>
            <a:r>
              <a:rPr lang="en-US" sz="2800">
                <a:solidFill>
                  <a:schemeClr val="dk1"/>
                </a:solidFill>
                <a:latin typeface="Calibri"/>
                <a:ea typeface="Calibri"/>
                <a:cs typeface="Calibri"/>
                <a:sym typeface="Calibri"/>
              </a:rPr>
              <a:t>(avoid dark background)</a:t>
            </a:r>
            <a:endParaRPr sz="2800">
              <a:solidFill>
                <a:schemeClr val="dk1"/>
              </a:solidFill>
              <a:latin typeface="Calibri"/>
              <a:ea typeface="Calibri"/>
              <a:cs typeface="Calibri"/>
              <a:sym typeface="Calibri"/>
            </a:endParaRPr>
          </a:p>
          <a:p>
            <a:pPr indent="-406400" lvl="1" marL="914400" rtl="0" algn="l">
              <a:lnSpc>
                <a:spcPct val="90000"/>
              </a:lnSpc>
              <a:spcBef>
                <a:spcPts val="500"/>
              </a:spcBef>
              <a:spcAft>
                <a:spcPts val="0"/>
              </a:spcAft>
              <a:buClr>
                <a:schemeClr val="dk1"/>
              </a:buClr>
              <a:buSzPts val="2800"/>
              <a:buFont typeface="Calibri"/>
              <a:buChar char="○"/>
            </a:pPr>
            <a:r>
              <a:rPr lang="en-US" sz="2800">
                <a:solidFill>
                  <a:schemeClr val="dk1"/>
                </a:solidFill>
                <a:latin typeface="Calibri"/>
                <a:ea typeface="Calibri"/>
                <a:cs typeface="Calibri"/>
                <a:sym typeface="Calibri"/>
              </a:rPr>
              <a:t>Shade difference</a:t>
            </a:r>
            <a:endParaRPr sz="2800">
              <a:solidFill>
                <a:schemeClr val="dk1"/>
              </a:solidFill>
              <a:latin typeface="Calibri"/>
              <a:ea typeface="Calibri"/>
              <a:cs typeface="Calibri"/>
              <a:sym typeface="Calibri"/>
            </a:endParaRPr>
          </a:p>
        </p:txBody>
      </p:sp>
      <p:pic>
        <p:nvPicPr>
          <p:cNvPr id="247" name="Google Shape;247;g217ee539ea3_0_161"/>
          <p:cNvPicPr preferRelativeResize="0"/>
          <p:nvPr/>
        </p:nvPicPr>
        <p:blipFill rotWithShape="1">
          <a:blip r:embed="rId3">
            <a:alphaModFix/>
          </a:blip>
          <a:srcRect b="3688" l="3344" r="0" t="4103"/>
          <a:stretch/>
        </p:blipFill>
        <p:spPr>
          <a:xfrm>
            <a:off x="11506200" y="5891225"/>
            <a:ext cx="642300" cy="561900"/>
          </a:xfrm>
          <a:prstGeom prst="rect">
            <a:avLst/>
          </a:prstGeom>
          <a:noFill/>
          <a:ln cap="flat" cmpd="sng" w="9525">
            <a:solidFill>
              <a:srgbClr val="FFFFFF"/>
            </a:solidFill>
            <a:prstDash val="solid"/>
            <a:round/>
            <a:headEnd len="sm" w="sm" type="none"/>
            <a:tailEnd len="sm" w="sm" type="none"/>
          </a:ln>
        </p:spPr>
      </p:pic>
      <p:sp>
        <p:nvSpPr>
          <p:cNvPr id="248" name="Google Shape;248;g217ee539ea3_0_161"/>
          <p:cNvSpPr/>
          <p:nvPr/>
        </p:nvSpPr>
        <p:spPr>
          <a:xfrm flipH="1" rot="10800000">
            <a:off x="8372086" y="6523396"/>
            <a:ext cx="3840600" cy="45600"/>
          </a:xfrm>
          <a:prstGeom prst="rect">
            <a:avLst/>
          </a:prstGeom>
          <a:solidFill>
            <a:srgbClr val="FDB51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49" name="Google Shape;249;g217ee539ea3_0_161"/>
          <p:cNvSpPr/>
          <p:nvPr/>
        </p:nvSpPr>
        <p:spPr>
          <a:xfrm>
            <a:off x="5735767" y="6616493"/>
            <a:ext cx="6472200" cy="45600"/>
          </a:xfrm>
          <a:prstGeom prst="rect">
            <a:avLst/>
          </a:prstGeom>
          <a:solidFill>
            <a:srgbClr val="6364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50" name="Google Shape;250;g217ee539ea3_0_161"/>
          <p:cNvSpPr txBox="1"/>
          <p:nvPr/>
        </p:nvSpPr>
        <p:spPr>
          <a:xfrm>
            <a:off x="8090700" y="5978975"/>
            <a:ext cx="3263100" cy="538800"/>
          </a:xfrm>
          <a:prstGeom prst="rect">
            <a:avLst/>
          </a:prstGeom>
          <a:noFill/>
          <a:ln>
            <a:noFill/>
          </a:ln>
        </p:spPr>
        <p:txBody>
          <a:bodyPr anchorCtr="0" anchor="b" bIns="91425" lIns="91425" spcFirstLastPara="1" rIns="91425" wrap="square" tIns="91425">
            <a:noAutofit/>
          </a:bodyPr>
          <a:lstStyle/>
          <a:p>
            <a:pPr indent="0" lvl="0" marL="0" marR="0" rtl="0" algn="r">
              <a:lnSpc>
                <a:spcPct val="100000"/>
              </a:lnSpc>
              <a:spcBef>
                <a:spcPts val="0"/>
              </a:spcBef>
              <a:spcAft>
                <a:spcPts val="0"/>
              </a:spcAft>
              <a:buClr>
                <a:srgbClr val="000000"/>
              </a:buClr>
              <a:buSzPts val="2300"/>
              <a:buFont typeface="Arial"/>
              <a:buNone/>
            </a:pPr>
            <a:r>
              <a:rPr b="0" i="0" lang="en-US" sz="2300" u="none" cap="none" strike="noStrike">
                <a:solidFill>
                  <a:srgbClr val="666666"/>
                </a:solidFill>
                <a:latin typeface="Georgia"/>
                <a:ea typeface="Georgia"/>
                <a:cs typeface="Georgia"/>
                <a:sym typeface="Georgia"/>
              </a:rPr>
              <a:t>library.umbc.edu</a:t>
            </a:r>
            <a:endParaRPr b="0" i="0" sz="2300" u="none" cap="none" strike="noStrike">
              <a:solidFill>
                <a:srgbClr val="666666"/>
              </a:solidFill>
              <a:latin typeface="Georgia"/>
              <a:ea typeface="Georgia"/>
              <a:cs typeface="Georgia"/>
              <a:sym typeface="Georgia"/>
            </a:endParaRPr>
          </a:p>
        </p:txBody>
      </p:sp>
      <p:pic>
        <p:nvPicPr>
          <p:cNvPr id="251" name="Google Shape;251;g217ee539ea3_0_161"/>
          <p:cNvPicPr preferRelativeResize="0"/>
          <p:nvPr/>
        </p:nvPicPr>
        <p:blipFill>
          <a:blip r:embed="rId4">
            <a:alphaModFix/>
          </a:blip>
          <a:stretch>
            <a:fillRect/>
          </a:stretch>
        </p:blipFill>
        <p:spPr>
          <a:xfrm>
            <a:off x="6108497" y="1595975"/>
            <a:ext cx="5534500" cy="41455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g217ee539ea3_0_17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dk1"/>
              </a:buClr>
              <a:buSzPts val="4400"/>
              <a:buFont typeface="Calibri"/>
              <a:buNone/>
            </a:pPr>
            <a:r>
              <a:rPr b="1" lang="en-US"/>
              <a:t>Planning Stage: Color/Font</a:t>
            </a:r>
            <a:endParaRPr b="1">
              <a:latin typeface="Calibri"/>
              <a:ea typeface="Calibri"/>
              <a:cs typeface="Calibri"/>
              <a:sym typeface="Calibri"/>
            </a:endParaRPr>
          </a:p>
        </p:txBody>
      </p:sp>
      <p:sp>
        <p:nvSpPr>
          <p:cNvPr id="257" name="Google Shape;257;g217ee539ea3_0_170"/>
          <p:cNvSpPr txBox="1"/>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406400" lvl="0" marL="457200" rtl="0" algn="l">
              <a:lnSpc>
                <a:spcPct val="90000"/>
              </a:lnSpc>
              <a:spcBef>
                <a:spcPts val="0"/>
              </a:spcBef>
              <a:spcAft>
                <a:spcPts val="0"/>
              </a:spcAft>
              <a:buClr>
                <a:schemeClr val="dk1"/>
              </a:buClr>
              <a:buSzPts val="2800"/>
              <a:buFont typeface="Calibri"/>
              <a:buChar char="●"/>
            </a:pPr>
            <a:r>
              <a:rPr b="1" lang="en-US" sz="2800">
                <a:solidFill>
                  <a:schemeClr val="dk1"/>
                </a:solidFill>
                <a:latin typeface="Calibri"/>
                <a:ea typeface="Calibri"/>
                <a:cs typeface="Calibri"/>
                <a:sym typeface="Calibri"/>
              </a:rPr>
              <a:t>Font Size</a:t>
            </a:r>
            <a:endParaRPr sz="2800">
              <a:solidFill>
                <a:schemeClr val="dk1"/>
              </a:solidFill>
              <a:latin typeface="Calibri"/>
              <a:ea typeface="Calibri"/>
              <a:cs typeface="Calibri"/>
              <a:sym typeface="Calibri"/>
            </a:endParaRPr>
          </a:p>
          <a:p>
            <a:pPr indent="-406400" lvl="1" marL="914400" rtl="0" algn="l">
              <a:lnSpc>
                <a:spcPct val="90000"/>
              </a:lnSpc>
              <a:spcBef>
                <a:spcPts val="500"/>
              </a:spcBef>
              <a:spcAft>
                <a:spcPts val="0"/>
              </a:spcAft>
              <a:buClr>
                <a:schemeClr val="dk1"/>
              </a:buClr>
              <a:buSzPts val="2800"/>
              <a:buChar char="○"/>
            </a:pPr>
            <a:r>
              <a:rPr b="1" lang="en-US" sz="2800">
                <a:solidFill>
                  <a:schemeClr val="dk1"/>
                </a:solidFill>
                <a:latin typeface="Calibri"/>
                <a:ea typeface="Calibri"/>
                <a:cs typeface="Calibri"/>
                <a:sym typeface="Calibri"/>
              </a:rPr>
              <a:t>Title: </a:t>
            </a:r>
            <a:r>
              <a:rPr lang="en-US" sz="2800">
                <a:solidFill>
                  <a:schemeClr val="dk1"/>
                </a:solidFill>
                <a:latin typeface="Calibri"/>
                <a:ea typeface="Calibri"/>
                <a:cs typeface="Calibri"/>
                <a:sym typeface="Calibri"/>
              </a:rPr>
              <a:t>80-120</a:t>
            </a:r>
            <a:endParaRPr sz="2800">
              <a:solidFill>
                <a:schemeClr val="dk1"/>
              </a:solidFill>
              <a:latin typeface="Calibri"/>
              <a:ea typeface="Calibri"/>
              <a:cs typeface="Calibri"/>
              <a:sym typeface="Calibri"/>
            </a:endParaRPr>
          </a:p>
          <a:p>
            <a:pPr indent="-406400" lvl="1" marL="914400" rtl="0" algn="l">
              <a:lnSpc>
                <a:spcPct val="90000"/>
              </a:lnSpc>
              <a:spcBef>
                <a:spcPts val="500"/>
              </a:spcBef>
              <a:spcAft>
                <a:spcPts val="0"/>
              </a:spcAft>
              <a:buClr>
                <a:schemeClr val="dk1"/>
              </a:buClr>
              <a:buSzPts val="2800"/>
              <a:buChar char="○"/>
            </a:pPr>
            <a:r>
              <a:rPr b="1" lang="en-US" sz="2800">
                <a:solidFill>
                  <a:schemeClr val="dk1"/>
                </a:solidFill>
                <a:latin typeface="Calibri"/>
                <a:ea typeface="Calibri"/>
                <a:cs typeface="Calibri"/>
                <a:sym typeface="Calibri"/>
              </a:rPr>
              <a:t>Subtitle </a:t>
            </a:r>
            <a:r>
              <a:rPr lang="en-US" sz="2800">
                <a:solidFill>
                  <a:schemeClr val="dk1"/>
                </a:solidFill>
                <a:latin typeface="Calibri"/>
                <a:ea typeface="Calibri"/>
                <a:cs typeface="Calibri"/>
                <a:sym typeface="Calibri"/>
              </a:rPr>
              <a:t>(author): 48-80</a:t>
            </a:r>
            <a:endParaRPr sz="2800">
              <a:solidFill>
                <a:schemeClr val="dk1"/>
              </a:solidFill>
              <a:latin typeface="Calibri"/>
              <a:ea typeface="Calibri"/>
              <a:cs typeface="Calibri"/>
              <a:sym typeface="Calibri"/>
            </a:endParaRPr>
          </a:p>
          <a:p>
            <a:pPr indent="-406400" lvl="1" marL="914400" rtl="0" algn="l">
              <a:lnSpc>
                <a:spcPct val="90000"/>
              </a:lnSpc>
              <a:spcBef>
                <a:spcPts val="500"/>
              </a:spcBef>
              <a:spcAft>
                <a:spcPts val="0"/>
              </a:spcAft>
              <a:buClr>
                <a:schemeClr val="dk1"/>
              </a:buClr>
              <a:buSzPts val="2800"/>
              <a:buChar char="○"/>
            </a:pPr>
            <a:r>
              <a:rPr b="1" lang="en-US" sz="2800">
                <a:solidFill>
                  <a:schemeClr val="dk1"/>
                </a:solidFill>
                <a:latin typeface="Calibri"/>
                <a:ea typeface="Calibri"/>
                <a:cs typeface="Calibri"/>
                <a:sym typeface="Calibri"/>
              </a:rPr>
              <a:t>Section Headers </a:t>
            </a:r>
            <a:r>
              <a:rPr lang="en-US" sz="2800">
                <a:solidFill>
                  <a:schemeClr val="dk1"/>
                </a:solidFill>
                <a:latin typeface="Calibri"/>
                <a:ea typeface="Calibri"/>
                <a:cs typeface="Calibri"/>
                <a:sym typeface="Calibri"/>
              </a:rPr>
              <a:t>(ex: </a:t>
            </a:r>
            <a:r>
              <a:rPr lang="en-US" sz="2800">
                <a:solidFill>
                  <a:schemeClr val="dk1"/>
                </a:solidFill>
                <a:latin typeface="Calibri"/>
                <a:ea typeface="Calibri"/>
                <a:cs typeface="Calibri"/>
                <a:sym typeface="Calibri"/>
              </a:rPr>
              <a:t>Introduction</a:t>
            </a:r>
            <a:r>
              <a:rPr lang="en-US" sz="2800">
                <a:solidFill>
                  <a:schemeClr val="dk1"/>
                </a:solidFill>
                <a:latin typeface="Calibri"/>
                <a:ea typeface="Calibri"/>
                <a:cs typeface="Calibri"/>
                <a:sym typeface="Calibri"/>
              </a:rPr>
              <a:t>): 36-72</a:t>
            </a:r>
            <a:endParaRPr sz="2800">
              <a:solidFill>
                <a:schemeClr val="dk1"/>
              </a:solidFill>
              <a:latin typeface="Calibri"/>
              <a:ea typeface="Calibri"/>
              <a:cs typeface="Calibri"/>
              <a:sym typeface="Calibri"/>
            </a:endParaRPr>
          </a:p>
          <a:p>
            <a:pPr indent="-406400" lvl="1" marL="914400" rtl="0" algn="l">
              <a:lnSpc>
                <a:spcPct val="90000"/>
              </a:lnSpc>
              <a:spcBef>
                <a:spcPts val="500"/>
              </a:spcBef>
              <a:spcAft>
                <a:spcPts val="0"/>
              </a:spcAft>
              <a:buClr>
                <a:schemeClr val="dk1"/>
              </a:buClr>
              <a:buSzPts val="2800"/>
              <a:buChar char="○"/>
            </a:pPr>
            <a:r>
              <a:rPr b="1" lang="en-US" sz="2800">
                <a:solidFill>
                  <a:schemeClr val="dk1"/>
                </a:solidFill>
                <a:latin typeface="Calibri"/>
                <a:ea typeface="Calibri"/>
                <a:cs typeface="Calibri"/>
                <a:sym typeface="Calibri"/>
              </a:rPr>
              <a:t>Body Text: </a:t>
            </a:r>
            <a:r>
              <a:rPr lang="en-US" sz="2800">
                <a:solidFill>
                  <a:schemeClr val="dk1"/>
                </a:solidFill>
                <a:latin typeface="Calibri"/>
                <a:ea typeface="Calibri"/>
                <a:cs typeface="Calibri"/>
                <a:sym typeface="Calibri"/>
              </a:rPr>
              <a:t>30-48</a:t>
            </a:r>
            <a:endParaRPr sz="2800">
              <a:solidFill>
                <a:schemeClr val="dk1"/>
              </a:solidFill>
              <a:latin typeface="Calibri"/>
              <a:ea typeface="Calibri"/>
              <a:cs typeface="Calibri"/>
              <a:sym typeface="Calibri"/>
            </a:endParaRPr>
          </a:p>
          <a:p>
            <a:pPr indent="-76200" lvl="0" marL="228600" rtl="0" algn="l">
              <a:lnSpc>
                <a:spcPct val="90000"/>
              </a:lnSpc>
              <a:spcBef>
                <a:spcPts val="1000"/>
              </a:spcBef>
              <a:spcAft>
                <a:spcPts val="0"/>
              </a:spcAft>
              <a:buNone/>
            </a:pPr>
            <a:r>
              <a:t/>
            </a:r>
            <a:endParaRPr sz="2800">
              <a:solidFill>
                <a:schemeClr val="dk1"/>
              </a:solidFill>
              <a:latin typeface="Calibri"/>
              <a:ea typeface="Calibri"/>
              <a:cs typeface="Calibri"/>
              <a:sym typeface="Calibri"/>
            </a:endParaRPr>
          </a:p>
          <a:p>
            <a:pPr indent="-406400" lvl="0" marL="457200" rtl="0" algn="l">
              <a:lnSpc>
                <a:spcPct val="90000"/>
              </a:lnSpc>
              <a:spcBef>
                <a:spcPts val="1000"/>
              </a:spcBef>
              <a:spcAft>
                <a:spcPts val="0"/>
              </a:spcAft>
              <a:buClr>
                <a:schemeClr val="dk1"/>
              </a:buClr>
              <a:buSzPts val="2800"/>
              <a:buChar char="●"/>
            </a:pPr>
            <a:r>
              <a:rPr b="1" lang="en-US" sz="2800">
                <a:solidFill>
                  <a:schemeClr val="dk1"/>
                </a:solidFill>
                <a:latin typeface="Calibri"/>
                <a:ea typeface="Calibri"/>
                <a:cs typeface="Calibri"/>
                <a:sym typeface="Calibri"/>
              </a:rPr>
              <a:t>Font Style: </a:t>
            </a:r>
            <a:r>
              <a:rPr lang="en-US" sz="2800">
                <a:solidFill>
                  <a:schemeClr val="dk1"/>
                </a:solidFill>
                <a:latin typeface="Calibri"/>
                <a:ea typeface="Calibri"/>
                <a:cs typeface="Calibri"/>
                <a:sym typeface="Calibri"/>
              </a:rPr>
              <a:t>Times New Roman, Arial, Arial Black, Franklin Gothic Heavy, Tahoma, Trebuchet, Verdana, Garamond, Book Antiqua, or Bookman Old Style</a:t>
            </a:r>
            <a:endParaRPr sz="2800">
              <a:solidFill>
                <a:schemeClr val="dk1"/>
              </a:solidFill>
              <a:latin typeface="Calibri"/>
              <a:ea typeface="Calibri"/>
              <a:cs typeface="Calibri"/>
              <a:sym typeface="Calibri"/>
            </a:endParaRPr>
          </a:p>
        </p:txBody>
      </p:sp>
      <p:pic>
        <p:nvPicPr>
          <p:cNvPr id="258" name="Google Shape;258;g217ee539ea3_0_170"/>
          <p:cNvPicPr preferRelativeResize="0"/>
          <p:nvPr/>
        </p:nvPicPr>
        <p:blipFill rotWithShape="1">
          <a:blip r:embed="rId3">
            <a:alphaModFix/>
          </a:blip>
          <a:srcRect b="3688" l="3344" r="0" t="4103"/>
          <a:stretch/>
        </p:blipFill>
        <p:spPr>
          <a:xfrm>
            <a:off x="11506200" y="5891225"/>
            <a:ext cx="642300" cy="561900"/>
          </a:xfrm>
          <a:prstGeom prst="rect">
            <a:avLst/>
          </a:prstGeom>
          <a:noFill/>
          <a:ln cap="flat" cmpd="sng" w="9525">
            <a:solidFill>
              <a:srgbClr val="FFFFFF"/>
            </a:solidFill>
            <a:prstDash val="solid"/>
            <a:round/>
            <a:headEnd len="sm" w="sm" type="none"/>
            <a:tailEnd len="sm" w="sm" type="none"/>
          </a:ln>
        </p:spPr>
      </p:pic>
      <p:sp>
        <p:nvSpPr>
          <p:cNvPr id="259" name="Google Shape;259;g217ee539ea3_0_170"/>
          <p:cNvSpPr/>
          <p:nvPr/>
        </p:nvSpPr>
        <p:spPr>
          <a:xfrm flipH="1" rot="10800000">
            <a:off x="8372086" y="6523396"/>
            <a:ext cx="3840600" cy="45600"/>
          </a:xfrm>
          <a:prstGeom prst="rect">
            <a:avLst/>
          </a:prstGeom>
          <a:solidFill>
            <a:srgbClr val="FDB51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60" name="Google Shape;260;g217ee539ea3_0_170"/>
          <p:cNvSpPr/>
          <p:nvPr/>
        </p:nvSpPr>
        <p:spPr>
          <a:xfrm>
            <a:off x="5735767" y="6616493"/>
            <a:ext cx="6472200" cy="45600"/>
          </a:xfrm>
          <a:prstGeom prst="rect">
            <a:avLst/>
          </a:prstGeom>
          <a:solidFill>
            <a:srgbClr val="6364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61" name="Google Shape;261;g217ee539ea3_0_170"/>
          <p:cNvSpPr txBox="1"/>
          <p:nvPr/>
        </p:nvSpPr>
        <p:spPr>
          <a:xfrm>
            <a:off x="8090700" y="5978975"/>
            <a:ext cx="3263100" cy="538800"/>
          </a:xfrm>
          <a:prstGeom prst="rect">
            <a:avLst/>
          </a:prstGeom>
          <a:noFill/>
          <a:ln>
            <a:noFill/>
          </a:ln>
        </p:spPr>
        <p:txBody>
          <a:bodyPr anchorCtr="0" anchor="b" bIns="91425" lIns="91425" spcFirstLastPara="1" rIns="91425" wrap="square" tIns="91425">
            <a:noAutofit/>
          </a:bodyPr>
          <a:lstStyle/>
          <a:p>
            <a:pPr indent="0" lvl="0" marL="0" marR="0" rtl="0" algn="r">
              <a:lnSpc>
                <a:spcPct val="100000"/>
              </a:lnSpc>
              <a:spcBef>
                <a:spcPts val="0"/>
              </a:spcBef>
              <a:spcAft>
                <a:spcPts val="0"/>
              </a:spcAft>
              <a:buClr>
                <a:srgbClr val="000000"/>
              </a:buClr>
              <a:buSzPts val="2300"/>
              <a:buFont typeface="Arial"/>
              <a:buNone/>
            </a:pPr>
            <a:r>
              <a:rPr b="0" i="0" lang="en-US" sz="2300" u="none" cap="none" strike="noStrike">
                <a:solidFill>
                  <a:srgbClr val="666666"/>
                </a:solidFill>
                <a:latin typeface="Georgia"/>
                <a:ea typeface="Georgia"/>
                <a:cs typeface="Georgia"/>
                <a:sym typeface="Georgia"/>
              </a:rPr>
              <a:t>library.umbc.edu</a:t>
            </a:r>
            <a:endParaRPr b="0" i="0" sz="2300" u="none" cap="none" strike="noStrike">
              <a:solidFill>
                <a:srgbClr val="666666"/>
              </a:solidFill>
              <a:latin typeface="Georgia"/>
              <a:ea typeface="Georgia"/>
              <a:cs typeface="Georgia"/>
              <a:sym typeface="Georgia"/>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pic>
        <p:nvPicPr>
          <p:cNvPr id="266" name="Google Shape;266;g21263c0b87e_0_25"/>
          <p:cNvPicPr preferRelativeResize="0"/>
          <p:nvPr/>
        </p:nvPicPr>
        <p:blipFill>
          <a:blip r:embed="rId3">
            <a:alphaModFix/>
          </a:blip>
          <a:stretch>
            <a:fillRect/>
          </a:stretch>
        </p:blipFill>
        <p:spPr>
          <a:xfrm>
            <a:off x="107125" y="0"/>
            <a:ext cx="2190750" cy="1009650"/>
          </a:xfrm>
          <a:prstGeom prst="rect">
            <a:avLst/>
          </a:prstGeom>
          <a:noFill/>
          <a:ln>
            <a:noFill/>
          </a:ln>
          <a:effectLst>
            <a:outerShdw blurRad="57150" rotWithShape="0" algn="bl" dir="5400000" dist="19050">
              <a:srgbClr val="000000">
                <a:alpha val="50000"/>
              </a:srgbClr>
            </a:outerShdw>
            <a:reflection blurRad="0" dir="5400000" dist="38100" endA="0" endPos="30000" fadeDir="5400012" kx="0" rotWithShape="0" algn="bl" stPos="0" sy="-100000" ky="0"/>
          </a:effectLst>
        </p:spPr>
      </p:pic>
      <p:pic>
        <p:nvPicPr>
          <p:cNvPr id="267" name="Google Shape;267;g21263c0b87e_0_25"/>
          <p:cNvPicPr preferRelativeResize="0"/>
          <p:nvPr/>
        </p:nvPicPr>
        <p:blipFill>
          <a:blip r:embed="rId4">
            <a:alphaModFix/>
          </a:blip>
          <a:stretch>
            <a:fillRect/>
          </a:stretch>
        </p:blipFill>
        <p:spPr>
          <a:xfrm>
            <a:off x="0" y="-170500"/>
            <a:ext cx="12301725" cy="587340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g1dd8399a5bf_0_11"/>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t>Definition</a:t>
            </a:r>
            <a:endParaRPr b="1">
              <a:latin typeface="Calibri"/>
              <a:ea typeface="Calibri"/>
              <a:cs typeface="Calibri"/>
              <a:sym typeface="Calibri"/>
            </a:endParaRPr>
          </a:p>
        </p:txBody>
      </p:sp>
      <p:sp>
        <p:nvSpPr>
          <p:cNvPr id="273" name="Google Shape;273;g1dd8399a5bf_0_11"/>
          <p:cNvSpPr txBox="1"/>
          <p:nvPr/>
        </p:nvSpPr>
        <p:spPr>
          <a:xfrm>
            <a:off x="838200" y="1825625"/>
            <a:ext cx="10515600" cy="4351200"/>
          </a:xfrm>
          <a:prstGeom prst="rect">
            <a:avLst/>
          </a:prstGeom>
          <a:noFill/>
          <a:ln>
            <a:noFill/>
          </a:ln>
        </p:spPr>
        <p:txBody>
          <a:bodyPr anchorCtr="0" anchor="t" bIns="45700" lIns="91425" spcFirstLastPara="1" rIns="91425" wrap="square" tIns="45700">
            <a:normAutofit fontScale="25000" lnSpcReduction="20000"/>
          </a:bodyPr>
          <a:lstStyle/>
          <a:p>
            <a:pPr indent="0" lvl="0" marL="0" rtl="0" algn="l">
              <a:lnSpc>
                <a:spcPct val="115000"/>
              </a:lnSpc>
              <a:spcBef>
                <a:spcPts val="1200"/>
              </a:spcBef>
              <a:spcAft>
                <a:spcPts val="0"/>
              </a:spcAft>
              <a:buNone/>
            </a:pPr>
            <a:r>
              <a:rPr b="1" lang="en-US" sz="9600">
                <a:solidFill>
                  <a:schemeClr val="dk1"/>
                </a:solidFill>
                <a:latin typeface="Calibri"/>
                <a:ea typeface="Calibri"/>
                <a:cs typeface="Calibri"/>
                <a:sym typeface="Calibri"/>
              </a:rPr>
              <a:t>Canva:</a:t>
            </a:r>
            <a:r>
              <a:rPr lang="en-US" sz="9600">
                <a:solidFill>
                  <a:schemeClr val="dk1"/>
                </a:solidFill>
                <a:latin typeface="Calibri"/>
                <a:ea typeface="Calibri"/>
                <a:cs typeface="Calibri"/>
                <a:sym typeface="Calibri"/>
              </a:rPr>
              <a:t> </a:t>
            </a:r>
            <a:r>
              <a:rPr lang="en-US" sz="9600">
                <a:solidFill>
                  <a:srgbClr val="333333"/>
                </a:solidFill>
                <a:highlight>
                  <a:srgbClr val="FFFFFF"/>
                </a:highlight>
                <a:latin typeface="Calibri"/>
                <a:ea typeface="Calibri"/>
                <a:cs typeface="Calibri"/>
                <a:sym typeface="Calibri"/>
              </a:rPr>
              <a:t>a free (with paid tier plans) graphic-design tool. A web based content management and publishing resource the users use to create the </a:t>
            </a:r>
            <a:r>
              <a:rPr lang="en-US" sz="9600">
                <a:solidFill>
                  <a:srgbClr val="333333"/>
                </a:solidFill>
                <a:highlight>
                  <a:srgbClr val="FFFFFF"/>
                </a:highlight>
                <a:latin typeface="Calibri"/>
                <a:ea typeface="Calibri"/>
                <a:cs typeface="Calibri"/>
                <a:sym typeface="Calibri"/>
              </a:rPr>
              <a:t>following….</a:t>
            </a:r>
            <a:endParaRPr sz="9600">
              <a:solidFill>
                <a:srgbClr val="333333"/>
              </a:solidFill>
              <a:highlight>
                <a:srgbClr val="FFFFFF"/>
              </a:highlight>
              <a:latin typeface="Calibri"/>
              <a:ea typeface="Calibri"/>
              <a:cs typeface="Calibri"/>
              <a:sym typeface="Calibri"/>
            </a:endParaRPr>
          </a:p>
          <a:p>
            <a:pPr indent="0" lvl="0" marL="0" rtl="0" algn="l">
              <a:lnSpc>
                <a:spcPct val="115000"/>
              </a:lnSpc>
              <a:spcBef>
                <a:spcPts val="1200"/>
              </a:spcBef>
              <a:spcAft>
                <a:spcPts val="0"/>
              </a:spcAft>
              <a:buNone/>
            </a:pPr>
            <a:r>
              <a:rPr b="1" lang="en-US" sz="9600">
                <a:solidFill>
                  <a:srgbClr val="333333"/>
                </a:solidFill>
                <a:highlight>
                  <a:srgbClr val="FFFFFF"/>
                </a:highlight>
                <a:latin typeface="Calibri"/>
                <a:ea typeface="Calibri"/>
                <a:cs typeface="Calibri"/>
                <a:sym typeface="Calibri"/>
              </a:rPr>
              <a:t>Canva </a:t>
            </a:r>
            <a:r>
              <a:rPr b="1" lang="en-US" sz="9600">
                <a:solidFill>
                  <a:schemeClr val="dk1"/>
                </a:solidFill>
                <a:highlight>
                  <a:srgbClr val="FFFFFF"/>
                </a:highlight>
                <a:latin typeface="Calibri"/>
                <a:ea typeface="Calibri"/>
                <a:cs typeface="Calibri"/>
                <a:sym typeface="Calibri"/>
              </a:rPr>
              <a:t>documents:</a:t>
            </a:r>
            <a:endParaRPr b="1" sz="9600">
              <a:solidFill>
                <a:schemeClr val="dk1"/>
              </a:solidFill>
              <a:highlight>
                <a:srgbClr val="FFFFFF"/>
              </a:highlight>
              <a:latin typeface="Calibri"/>
              <a:ea typeface="Calibri"/>
              <a:cs typeface="Calibri"/>
              <a:sym typeface="Calibri"/>
            </a:endParaRPr>
          </a:p>
          <a:p>
            <a:pPr indent="-381000" lvl="0" marL="457200" rtl="0" algn="l">
              <a:lnSpc>
                <a:spcPct val="115000"/>
              </a:lnSpc>
              <a:spcBef>
                <a:spcPts val="0"/>
              </a:spcBef>
              <a:spcAft>
                <a:spcPts val="0"/>
              </a:spcAft>
              <a:buClr>
                <a:schemeClr val="dk1"/>
              </a:buClr>
              <a:buSzPct val="100000"/>
              <a:buFont typeface="Calibri"/>
              <a:buChar char="●"/>
            </a:pPr>
            <a:r>
              <a:rPr lang="en-US" sz="9600">
                <a:solidFill>
                  <a:schemeClr val="dk1"/>
                </a:solidFill>
                <a:highlight>
                  <a:srgbClr val="FFFFFF"/>
                </a:highlight>
                <a:latin typeface="Calibri"/>
                <a:ea typeface="Calibri"/>
                <a:cs typeface="Calibri"/>
                <a:sym typeface="Calibri"/>
              </a:rPr>
              <a:t>Posters</a:t>
            </a:r>
            <a:endParaRPr sz="9600">
              <a:solidFill>
                <a:schemeClr val="dk1"/>
              </a:solidFill>
              <a:highlight>
                <a:srgbClr val="FFFFFF"/>
              </a:highlight>
              <a:latin typeface="Calibri"/>
              <a:ea typeface="Calibri"/>
              <a:cs typeface="Calibri"/>
              <a:sym typeface="Calibri"/>
            </a:endParaRPr>
          </a:p>
          <a:p>
            <a:pPr indent="-381000" lvl="0" marL="457200" rtl="0" algn="l">
              <a:lnSpc>
                <a:spcPct val="115000"/>
              </a:lnSpc>
              <a:spcBef>
                <a:spcPts val="0"/>
              </a:spcBef>
              <a:spcAft>
                <a:spcPts val="0"/>
              </a:spcAft>
              <a:buClr>
                <a:schemeClr val="dk1"/>
              </a:buClr>
              <a:buSzPct val="100000"/>
              <a:buFont typeface="Calibri"/>
              <a:buChar char="●"/>
            </a:pPr>
            <a:r>
              <a:rPr lang="en-US" sz="9600">
                <a:solidFill>
                  <a:schemeClr val="dk1"/>
                </a:solidFill>
                <a:highlight>
                  <a:srgbClr val="FFFFFF"/>
                </a:highlight>
                <a:latin typeface="Calibri"/>
                <a:ea typeface="Calibri"/>
                <a:cs typeface="Calibri"/>
                <a:sym typeface="Calibri"/>
              </a:rPr>
              <a:t>Presentations</a:t>
            </a:r>
            <a:endParaRPr sz="9600">
              <a:solidFill>
                <a:schemeClr val="dk1"/>
              </a:solidFill>
              <a:highlight>
                <a:srgbClr val="FFFFFF"/>
              </a:highlight>
              <a:latin typeface="Calibri"/>
              <a:ea typeface="Calibri"/>
              <a:cs typeface="Calibri"/>
              <a:sym typeface="Calibri"/>
            </a:endParaRPr>
          </a:p>
          <a:p>
            <a:pPr indent="-381000" lvl="0" marL="457200" rtl="0" algn="l">
              <a:lnSpc>
                <a:spcPct val="115000"/>
              </a:lnSpc>
              <a:spcBef>
                <a:spcPts val="0"/>
              </a:spcBef>
              <a:spcAft>
                <a:spcPts val="0"/>
              </a:spcAft>
              <a:buClr>
                <a:schemeClr val="dk1"/>
              </a:buClr>
              <a:buSzPct val="100000"/>
              <a:buFont typeface="Calibri"/>
              <a:buChar char="●"/>
            </a:pPr>
            <a:r>
              <a:rPr lang="en-US" sz="9600">
                <a:solidFill>
                  <a:schemeClr val="dk1"/>
                </a:solidFill>
                <a:highlight>
                  <a:srgbClr val="FFFFFF"/>
                </a:highlight>
                <a:latin typeface="Calibri"/>
                <a:ea typeface="Calibri"/>
                <a:cs typeface="Calibri"/>
                <a:sym typeface="Calibri"/>
              </a:rPr>
              <a:t>Invitations</a:t>
            </a:r>
            <a:endParaRPr sz="9600">
              <a:solidFill>
                <a:schemeClr val="dk1"/>
              </a:solidFill>
              <a:highlight>
                <a:srgbClr val="FFFFFF"/>
              </a:highlight>
              <a:latin typeface="Calibri"/>
              <a:ea typeface="Calibri"/>
              <a:cs typeface="Calibri"/>
              <a:sym typeface="Calibri"/>
            </a:endParaRPr>
          </a:p>
          <a:p>
            <a:pPr indent="-381000" lvl="0" marL="457200" rtl="0" algn="l">
              <a:lnSpc>
                <a:spcPct val="115000"/>
              </a:lnSpc>
              <a:spcBef>
                <a:spcPts val="0"/>
              </a:spcBef>
              <a:spcAft>
                <a:spcPts val="0"/>
              </a:spcAft>
              <a:buClr>
                <a:schemeClr val="dk1"/>
              </a:buClr>
              <a:buSzPct val="100000"/>
              <a:buFont typeface="Calibri"/>
              <a:buChar char="●"/>
            </a:pPr>
            <a:r>
              <a:rPr lang="en-US" sz="9600">
                <a:solidFill>
                  <a:schemeClr val="dk1"/>
                </a:solidFill>
                <a:highlight>
                  <a:srgbClr val="FFFFFF"/>
                </a:highlight>
                <a:latin typeface="Calibri"/>
                <a:ea typeface="Calibri"/>
                <a:cs typeface="Calibri"/>
                <a:sym typeface="Calibri"/>
              </a:rPr>
              <a:t>Business Cards </a:t>
            </a:r>
            <a:endParaRPr sz="9600">
              <a:solidFill>
                <a:schemeClr val="dk1"/>
              </a:solidFill>
              <a:highlight>
                <a:srgbClr val="FFFFFF"/>
              </a:highlight>
              <a:latin typeface="Calibri"/>
              <a:ea typeface="Calibri"/>
              <a:cs typeface="Calibri"/>
              <a:sym typeface="Calibri"/>
            </a:endParaRPr>
          </a:p>
          <a:p>
            <a:pPr indent="-381000" lvl="0" marL="457200" rtl="0" algn="l">
              <a:lnSpc>
                <a:spcPct val="115000"/>
              </a:lnSpc>
              <a:spcBef>
                <a:spcPts val="0"/>
              </a:spcBef>
              <a:spcAft>
                <a:spcPts val="0"/>
              </a:spcAft>
              <a:buClr>
                <a:schemeClr val="dk1"/>
              </a:buClr>
              <a:buSzPct val="100000"/>
              <a:buFont typeface="Calibri"/>
              <a:buChar char="●"/>
            </a:pPr>
            <a:r>
              <a:rPr lang="en-US" sz="9600">
                <a:solidFill>
                  <a:schemeClr val="dk1"/>
                </a:solidFill>
                <a:highlight>
                  <a:srgbClr val="FFFFFF"/>
                </a:highlight>
                <a:latin typeface="Calibri"/>
                <a:ea typeface="Calibri"/>
                <a:cs typeface="Calibri"/>
                <a:sym typeface="Calibri"/>
              </a:rPr>
              <a:t>Social Media Posts</a:t>
            </a:r>
            <a:endParaRPr sz="9600">
              <a:solidFill>
                <a:schemeClr val="dk1"/>
              </a:solidFill>
              <a:highlight>
                <a:srgbClr val="FFFFFF"/>
              </a:highlight>
              <a:latin typeface="Calibri"/>
              <a:ea typeface="Calibri"/>
              <a:cs typeface="Calibri"/>
              <a:sym typeface="Calibri"/>
            </a:endParaRPr>
          </a:p>
          <a:p>
            <a:pPr indent="-381000" lvl="0" marL="457200" rtl="0" algn="l">
              <a:lnSpc>
                <a:spcPct val="115000"/>
              </a:lnSpc>
              <a:spcBef>
                <a:spcPts val="0"/>
              </a:spcBef>
              <a:spcAft>
                <a:spcPts val="0"/>
              </a:spcAft>
              <a:buClr>
                <a:schemeClr val="dk1"/>
              </a:buClr>
              <a:buSzPct val="100000"/>
              <a:buFont typeface="Calibri"/>
              <a:buChar char="●"/>
            </a:pPr>
            <a:r>
              <a:rPr lang="en-US" sz="9600">
                <a:solidFill>
                  <a:schemeClr val="dk1"/>
                </a:solidFill>
                <a:highlight>
                  <a:srgbClr val="FFFFFF"/>
                </a:highlight>
                <a:latin typeface="Calibri"/>
                <a:ea typeface="Calibri"/>
                <a:cs typeface="Calibri"/>
                <a:sym typeface="Calibri"/>
              </a:rPr>
              <a:t>Photo Books</a:t>
            </a:r>
            <a:endParaRPr sz="9600">
              <a:solidFill>
                <a:schemeClr val="dk1"/>
              </a:solidFill>
              <a:highlight>
                <a:srgbClr val="FFFFFF"/>
              </a:highlight>
              <a:latin typeface="Calibri"/>
              <a:ea typeface="Calibri"/>
              <a:cs typeface="Calibri"/>
              <a:sym typeface="Calibri"/>
            </a:endParaRPr>
          </a:p>
          <a:p>
            <a:pPr indent="-381000" lvl="0" marL="457200" rtl="0" algn="l">
              <a:lnSpc>
                <a:spcPct val="115000"/>
              </a:lnSpc>
              <a:spcBef>
                <a:spcPts val="0"/>
              </a:spcBef>
              <a:spcAft>
                <a:spcPts val="0"/>
              </a:spcAft>
              <a:buClr>
                <a:schemeClr val="dk1"/>
              </a:buClr>
              <a:buSzPct val="100000"/>
              <a:buFont typeface="Calibri"/>
              <a:buChar char="●"/>
            </a:pPr>
            <a:r>
              <a:rPr lang="en-US" sz="9600">
                <a:solidFill>
                  <a:schemeClr val="dk1"/>
                </a:solidFill>
                <a:highlight>
                  <a:srgbClr val="FFFFFF"/>
                </a:highlight>
                <a:latin typeface="Calibri"/>
                <a:ea typeface="Calibri"/>
                <a:cs typeface="Calibri"/>
                <a:sym typeface="Calibri"/>
              </a:rPr>
              <a:t>Calendars</a:t>
            </a:r>
            <a:endParaRPr sz="9600">
              <a:solidFill>
                <a:schemeClr val="dk1"/>
              </a:solidFill>
              <a:highlight>
                <a:srgbClr val="FFFFFF"/>
              </a:highlight>
              <a:latin typeface="Calibri"/>
              <a:ea typeface="Calibri"/>
              <a:cs typeface="Calibri"/>
              <a:sym typeface="Calibri"/>
            </a:endParaRPr>
          </a:p>
          <a:p>
            <a:pPr indent="-381000" lvl="0" marL="457200" rtl="0" algn="l">
              <a:lnSpc>
                <a:spcPct val="115000"/>
              </a:lnSpc>
              <a:spcBef>
                <a:spcPts val="0"/>
              </a:spcBef>
              <a:spcAft>
                <a:spcPts val="0"/>
              </a:spcAft>
              <a:buClr>
                <a:schemeClr val="dk1"/>
              </a:buClr>
              <a:buSzPct val="100000"/>
              <a:buFont typeface="Calibri"/>
              <a:buChar char="●"/>
            </a:pPr>
            <a:r>
              <a:rPr lang="en-US" sz="9600">
                <a:solidFill>
                  <a:schemeClr val="dk1"/>
                </a:solidFill>
                <a:highlight>
                  <a:srgbClr val="FFFFFF"/>
                </a:highlight>
                <a:latin typeface="Calibri"/>
                <a:ea typeface="Calibri"/>
                <a:cs typeface="Calibri"/>
                <a:sym typeface="Calibri"/>
              </a:rPr>
              <a:t>Newsletters</a:t>
            </a:r>
            <a:endParaRPr sz="9600">
              <a:solidFill>
                <a:schemeClr val="dk1"/>
              </a:solidFill>
              <a:highlight>
                <a:srgbClr val="FFFFFF"/>
              </a:highlight>
              <a:latin typeface="Calibri"/>
              <a:ea typeface="Calibri"/>
              <a:cs typeface="Calibri"/>
              <a:sym typeface="Calibri"/>
            </a:endParaRPr>
          </a:p>
          <a:p>
            <a:pPr indent="0" lvl="0" marL="457200" rtl="0" algn="l">
              <a:lnSpc>
                <a:spcPct val="115000"/>
              </a:lnSpc>
              <a:spcBef>
                <a:spcPts val="1200"/>
              </a:spcBef>
              <a:spcAft>
                <a:spcPts val="0"/>
              </a:spcAft>
              <a:buNone/>
            </a:pPr>
            <a:r>
              <a:t/>
            </a:r>
            <a:endParaRPr sz="2400">
              <a:solidFill>
                <a:schemeClr val="dk1"/>
              </a:solidFill>
              <a:latin typeface="Calibri"/>
              <a:ea typeface="Calibri"/>
              <a:cs typeface="Calibri"/>
              <a:sym typeface="Calibri"/>
            </a:endParaRPr>
          </a:p>
          <a:p>
            <a:pPr indent="0" lvl="0" marL="0" rtl="0" algn="l">
              <a:lnSpc>
                <a:spcPct val="115000"/>
              </a:lnSpc>
              <a:spcBef>
                <a:spcPts val="800"/>
              </a:spcBef>
              <a:spcAft>
                <a:spcPts val="0"/>
              </a:spcAft>
              <a:buNone/>
            </a:pPr>
            <a:r>
              <a:t/>
            </a:r>
            <a:endParaRPr sz="2400">
              <a:solidFill>
                <a:srgbClr val="333333"/>
              </a:solidFill>
              <a:highlight>
                <a:srgbClr val="FFFFFF"/>
              </a:highlight>
              <a:latin typeface="Calibri"/>
              <a:ea typeface="Calibri"/>
              <a:cs typeface="Calibri"/>
              <a:sym typeface="Calibri"/>
            </a:endParaRPr>
          </a:p>
          <a:p>
            <a:pPr indent="0" lvl="0" marL="457200" rtl="0" algn="l">
              <a:lnSpc>
                <a:spcPct val="115000"/>
              </a:lnSpc>
              <a:spcBef>
                <a:spcPts val="0"/>
              </a:spcBef>
              <a:spcAft>
                <a:spcPts val="0"/>
              </a:spcAft>
              <a:buClr>
                <a:schemeClr val="dk1"/>
              </a:buClr>
              <a:buSzPct val="45833"/>
              <a:buFont typeface="Arial"/>
              <a:buNone/>
            </a:pPr>
            <a:r>
              <a:t/>
            </a:r>
            <a:endParaRPr sz="2400">
              <a:solidFill>
                <a:srgbClr val="333333"/>
              </a:solidFill>
              <a:highlight>
                <a:srgbClr val="FFFFFF"/>
              </a:highlight>
              <a:latin typeface="Calibri"/>
              <a:ea typeface="Calibri"/>
              <a:cs typeface="Calibri"/>
              <a:sym typeface="Calibri"/>
            </a:endParaRPr>
          </a:p>
          <a:p>
            <a:pPr indent="0" lvl="0" marL="457200" marR="0" rtl="0" algn="l">
              <a:lnSpc>
                <a:spcPct val="90000"/>
              </a:lnSpc>
              <a:spcBef>
                <a:spcPts val="0"/>
              </a:spcBef>
              <a:spcAft>
                <a:spcPts val="0"/>
              </a:spcAft>
              <a:buNone/>
            </a:pPr>
            <a:r>
              <a:t/>
            </a:r>
            <a:endParaRPr sz="2800">
              <a:solidFill>
                <a:schemeClr val="dk1"/>
              </a:solidFill>
              <a:latin typeface="Calibri"/>
              <a:ea typeface="Calibri"/>
              <a:cs typeface="Calibri"/>
              <a:sym typeface="Calibri"/>
            </a:endParaRPr>
          </a:p>
        </p:txBody>
      </p:sp>
      <p:pic>
        <p:nvPicPr>
          <p:cNvPr id="274" name="Google Shape;274;g1dd8399a5bf_0_11"/>
          <p:cNvPicPr preferRelativeResize="0"/>
          <p:nvPr/>
        </p:nvPicPr>
        <p:blipFill rotWithShape="1">
          <a:blip r:embed="rId3">
            <a:alphaModFix/>
          </a:blip>
          <a:srcRect b="3688" l="3344" r="0" t="4103"/>
          <a:stretch/>
        </p:blipFill>
        <p:spPr>
          <a:xfrm>
            <a:off x="11506200" y="5891225"/>
            <a:ext cx="642300" cy="561900"/>
          </a:xfrm>
          <a:prstGeom prst="rect">
            <a:avLst/>
          </a:prstGeom>
          <a:noFill/>
          <a:ln cap="flat" cmpd="sng" w="9525">
            <a:solidFill>
              <a:srgbClr val="FFFFFF"/>
            </a:solidFill>
            <a:prstDash val="solid"/>
            <a:round/>
            <a:headEnd len="sm" w="sm" type="none"/>
            <a:tailEnd len="sm" w="sm" type="none"/>
          </a:ln>
        </p:spPr>
      </p:pic>
      <p:sp>
        <p:nvSpPr>
          <p:cNvPr id="275" name="Google Shape;275;g1dd8399a5bf_0_11"/>
          <p:cNvSpPr/>
          <p:nvPr/>
        </p:nvSpPr>
        <p:spPr>
          <a:xfrm flipH="1" rot="10800000">
            <a:off x="8372086" y="6523396"/>
            <a:ext cx="3840600" cy="45600"/>
          </a:xfrm>
          <a:prstGeom prst="rect">
            <a:avLst/>
          </a:prstGeom>
          <a:solidFill>
            <a:srgbClr val="FDB51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76" name="Google Shape;276;g1dd8399a5bf_0_11"/>
          <p:cNvSpPr/>
          <p:nvPr/>
        </p:nvSpPr>
        <p:spPr>
          <a:xfrm>
            <a:off x="5735767" y="6616493"/>
            <a:ext cx="6472200" cy="45600"/>
          </a:xfrm>
          <a:prstGeom prst="rect">
            <a:avLst/>
          </a:prstGeom>
          <a:solidFill>
            <a:srgbClr val="6364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77" name="Google Shape;277;g1dd8399a5bf_0_11"/>
          <p:cNvSpPr txBox="1"/>
          <p:nvPr/>
        </p:nvSpPr>
        <p:spPr>
          <a:xfrm>
            <a:off x="8090700" y="5978975"/>
            <a:ext cx="3263100" cy="538800"/>
          </a:xfrm>
          <a:prstGeom prst="rect">
            <a:avLst/>
          </a:prstGeom>
          <a:noFill/>
          <a:ln>
            <a:noFill/>
          </a:ln>
        </p:spPr>
        <p:txBody>
          <a:bodyPr anchorCtr="0" anchor="b" bIns="91425" lIns="91425" spcFirstLastPara="1" rIns="91425" wrap="square" tIns="91425">
            <a:noAutofit/>
          </a:bodyPr>
          <a:lstStyle/>
          <a:p>
            <a:pPr indent="0" lvl="0" marL="0" marR="0" rtl="0" algn="r">
              <a:lnSpc>
                <a:spcPct val="100000"/>
              </a:lnSpc>
              <a:spcBef>
                <a:spcPts val="0"/>
              </a:spcBef>
              <a:spcAft>
                <a:spcPts val="0"/>
              </a:spcAft>
              <a:buClr>
                <a:srgbClr val="000000"/>
              </a:buClr>
              <a:buSzPts val="2300"/>
              <a:buFont typeface="Arial"/>
              <a:buNone/>
            </a:pPr>
            <a:r>
              <a:rPr b="0" i="0" lang="en-US" sz="2300" u="none" cap="none" strike="noStrike">
                <a:solidFill>
                  <a:srgbClr val="666666"/>
                </a:solidFill>
                <a:latin typeface="Georgia"/>
                <a:ea typeface="Georgia"/>
                <a:cs typeface="Georgia"/>
                <a:sym typeface="Georgia"/>
              </a:rPr>
              <a:t>library.umbc.edu</a:t>
            </a:r>
            <a:endParaRPr b="0" i="0" sz="2300" u="none" cap="none" strike="noStrike">
              <a:solidFill>
                <a:srgbClr val="666666"/>
              </a:solidFill>
              <a:latin typeface="Georgia"/>
              <a:ea typeface="Georgia"/>
              <a:cs typeface="Georgia"/>
              <a:sym typeface="Georgia"/>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2"/>
          <p:cNvSpPr txBox="1"/>
          <p:nvPr>
            <p:ph type="title"/>
          </p:nvPr>
        </p:nvSpPr>
        <p:spPr>
          <a:xfrm>
            <a:off x="4809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t>Introduction</a:t>
            </a:r>
            <a:endParaRPr b="1">
              <a:latin typeface="Calibri"/>
              <a:ea typeface="Calibri"/>
              <a:cs typeface="Calibri"/>
              <a:sym typeface="Calibri"/>
            </a:endParaRPr>
          </a:p>
        </p:txBody>
      </p:sp>
      <p:sp>
        <p:nvSpPr>
          <p:cNvPr id="94" name="Google Shape;94;p2"/>
          <p:cNvSpPr txBox="1"/>
          <p:nvPr/>
        </p:nvSpPr>
        <p:spPr>
          <a:xfrm>
            <a:off x="838200" y="1825625"/>
            <a:ext cx="4467000" cy="43512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None/>
            </a:pPr>
            <a:r>
              <a:t/>
            </a:r>
            <a:endParaRPr b="0" i="0" sz="2800" u="none" cap="none" strike="noStrike">
              <a:solidFill>
                <a:schemeClr val="dk1"/>
              </a:solidFill>
              <a:latin typeface="Calibri"/>
              <a:ea typeface="Calibri"/>
              <a:cs typeface="Calibri"/>
              <a:sym typeface="Calibri"/>
            </a:endParaRPr>
          </a:p>
        </p:txBody>
      </p:sp>
      <p:pic>
        <p:nvPicPr>
          <p:cNvPr id="95" name="Google Shape;95;p2"/>
          <p:cNvPicPr preferRelativeResize="0"/>
          <p:nvPr/>
        </p:nvPicPr>
        <p:blipFill rotWithShape="1">
          <a:blip r:embed="rId3">
            <a:alphaModFix/>
          </a:blip>
          <a:srcRect b="3687" l="3344" r="0" t="4103"/>
          <a:stretch/>
        </p:blipFill>
        <p:spPr>
          <a:xfrm>
            <a:off x="11506200" y="5891225"/>
            <a:ext cx="642300" cy="561900"/>
          </a:xfrm>
          <a:prstGeom prst="rect">
            <a:avLst/>
          </a:prstGeom>
          <a:noFill/>
          <a:ln cap="flat" cmpd="sng" w="9525">
            <a:solidFill>
              <a:srgbClr val="FFFFFF"/>
            </a:solidFill>
            <a:prstDash val="solid"/>
            <a:round/>
            <a:headEnd len="sm" w="sm" type="none"/>
            <a:tailEnd len="sm" w="sm" type="none"/>
          </a:ln>
        </p:spPr>
      </p:pic>
      <p:sp>
        <p:nvSpPr>
          <p:cNvPr id="96" name="Google Shape;96;p2"/>
          <p:cNvSpPr/>
          <p:nvPr/>
        </p:nvSpPr>
        <p:spPr>
          <a:xfrm flipH="1" rot="10800000">
            <a:off x="8372086" y="6523396"/>
            <a:ext cx="3840600" cy="45600"/>
          </a:xfrm>
          <a:prstGeom prst="rect">
            <a:avLst/>
          </a:prstGeom>
          <a:solidFill>
            <a:srgbClr val="FDB51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97" name="Google Shape;97;p2"/>
          <p:cNvSpPr/>
          <p:nvPr/>
        </p:nvSpPr>
        <p:spPr>
          <a:xfrm>
            <a:off x="5735767" y="6616493"/>
            <a:ext cx="6472200" cy="45600"/>
          </a:xfrm>
          <a:prstGeom prst="rect">
            <a:avLst/>
          </a:prstGeom>
          <a:solidFill>
            <a:srgbClr val="6364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98" name="Google Shape;98;p2"/>
          <p:cNvSpPr txBox="1"/>
          <p:nvPr/>
        </p:nvSpPr>
        <p:spPr>
          <a:xfrm>
            <a:off x="8090700" y="5978975"/>
            <a:ext cx="3263100" cy="538800"/>
          </a:xfrm>
          <a:prstGeom prst="rect">
            <a:avLst/>
          </a:prstGeom>
          <a:noFill/>
          <a:ln>
            <a:noFill/>
          </a:ln>
        </p:spPr>
        <p:txBody>
          <a:bodyPr anchorCtr="0" anchor="b" bIns="91425" lIns="91425" spcFirstLastPara="1" rIns="91425" wrap="square" tIns="91425">
            <a:noAutofit/>
          </a:bodyPr>
          <a:lstStyle/>
          <a:p>
            <a:pPr indent="0" lvl="0" marL="0" marR="0" rtl="0" algn="r">
              <a:lnSpc>
                <a:spcPct val="100000"/>
              </a:lnSpc>
              <a:spcBef>
                <a:spcPts val="0"/>
              </a:spcBef>
              <a:spcAft>
                <a:spcPts val="0"/>
              </a:spcAft>
              <a:buClr>
                <a:srgbClr val="000000"/>
              </a:buClr>
              <a:buSzPts val="2300"/>
              <a:buFont typeface="Arial"/>
              <a:buNone/>
            </a:pPr>
            <a:r>
              <a:rPr b="0" i="0" lang="en-US" sz="2300" u="none" cap="none" strike="noStrike">
                <a:solidFill>
                  <a:srgbClr val="666666"/>
                </a:solidFill>
                <a:latin typeface="Georgia"/>
                <a:ea typeface="Georgia"/>
                <a:cs typeface="Georgia"/>
                <a:sym typeface="Georgia"/>
              </a:rPr>
              <a:t>library.umbc.edu</a:t>
            </a:r>
            <a:endParaRPr b="0" i="0" sz="2300" u="none" cap="none" strike="noStrike">
              <a:solidFill>
                <a:srgbClr val="666666"/>
              </a:solidFill>
              <a:latin typeface="Georgia"/>
              <a:ea typeface="Georgia"/>
              <a:cs typeface="Georgia"/>
              <a:sym typeface="Georgia"/>
            </a:endParaRPr>
          </a:p>
        </p:txBody>
      </p:sp>
      <p:sp>
        <p:nvSpPr>
          <p:cNvPr id="99" name="Google Shape;99;p2"/>
          <p:cNvSpPr txBox="1"/>
          <p:nvPr>
            <p:ph idx="1" type="body"/>
          </p:nvPr>
        </p:nvSpPr>
        <p:spPr>
          <a:xfrm>
            <a:off x="6075225" y="1690700"/>
            <a:ext cx="5181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lang="en-US" sz="3000"/>
              <a:t>Jasmine Shumaker</a:t>
            </a:r>
            <a:endParaRPr sz="3000"/>
          </a:p>
          <a:p>
            <a:pPr indent="0" lvl="0" marL="0" rtl="0" algn="l">
              <a:spcBef>
                <a:spcPts val="1000"/>
              </a:spcBef>
              <a:spcAft>
                <a:spcPts val="0"/>
              </a:spcAft>
              <a:buNone/>
            </a:pPr>
            <a:r>
              <a:rPr lang="en-US" sz="3000" u="sng">
                <a:solidFill>
                  <a:schemeClr val="hlink"/>
                </a:solidFill>
                <a:hlinkClick r:id="rId4"/>
              </a:rPr>
              <a:t>jshumake@umbc.edu</a:t>
            </a:r>
            <a:endParaRPr sz="3000"/>
          </a:p>
          <a:p>
            <a:pPr indent="0" lvl="0" marL="0" rtl="0" algn="l">
              <a:spcBef>
                <a:spcPts val="1000"/>
              </a:spcBef>
              <a:spcAft>
                <a:spcPts val="0"/>
              </a:spcAft>
              <a:buNone/>
            </a:pPr>
            <a:r>
              <a:rPr lang="en-US" sz="3000"/>
              <a:t>she/her</a:t>
            </a:r>
            <a:endParaRPr sz="3000"/>
          </a:p>
          <a:p>
            <a:pPr indent="0" lvl="0" marL="0" rtl="0" algn="l">
              <a:spcBef>
                <a:spcPts val="1000"/>
              </a:spcBef>
              <a:spcAft>
                <a:spcPts val="0"/>
              </a:spcAft>
              <a:buNone/>
            </a:pPr>
            <a:r>
              <a:t/>
            </a:r>
            <a:endParaRPr sz="3000"/>
          </a:p>
          <a:p>
            <a:pPr indent="0" lvl="0" marL="0" rtl="0" algn="l">
              <a:spcBef>
                <a:spcPts val="1000"/>
              </a:spcBef>
              <a:spcAft>
                <a:spcPts val="0"/>
              </a:spcAft>
              <a:buClr>
                <a:schemeClr val="dk1"/>
              </a:buClr>
              <a:buSzPts val="1600"/>
              <a:buFont typeface="Arial"/>
              <a:buNone/>
            </a:pPr>
            <a:r>
              <a:t/>
            </a:r>
            <a:endParaRPr sz="3000"/>
          </a:p>
        </p:txBody>
      </p:sp>
      <p:sp>
        <p:nvSpPr>
          <p:cNvPr id="100" name="Google Shape;100;p2"/>
          <p:cNvSpPr txBox="1"/>
          <p:nvPr>
            <p:ph idx="2" type="body"/>
          </p:nvPr>
        </p:nvSpPr>
        <p:spPr>
          <a:xfrm>
            <a:off x="480900" y="1690700"/>
            <a:ext cx="5181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Clr>
                <a:schemeClr val="dk1"/>
              </a:buClr>
              <a:buSzPts val="1600"/>
              <a:buFont typeface="Arial"/>
              <a:buNone/>
            </a:pPr>
            <a:r>
              <a:rPr lang="en-US" sz="3000"/>
              <a:t>Semhar Yohannes</a:t>
            </a:r>
            <a:endParaRPr sz="3000"/>
          </a:p>
          <a:p>
            <a:pPr indent="0" lvl="0" marL="0" rtl="0" algn="l">
              <a:spcBef>
                <a:spcPts val="1000"/>
              </a:spcBef>
              <a:spcAft>
                <a:spcPts val="0"/>
              </a:spcAft>
              <a:buClr>
                <a:schemeClr val="dk1"/>
              </a:buClr>
              <a:buSzPts val="1600"/>
              <a:buFont typeface="Arial"/>
              <a:buNone/>
            </a:pPr>
            <a:r>
              <a:rPr lang="en-US" sz="3000" u="sng">
                <a:solidFill>
                  <a:schemeClr val="hlink"/>
                </a:solidFill>
                <a:hlinkClick r:id="rId5"/>
              </a:rPr>
              <a:t>semhar@umbc.edu</a:t>
            </a:r>
            <a:endParaRPr sz="3000"/>
          </a:p>
          <a:p>
            <a:pPr indent="0" lvl="0" marL="0" rtl="0" algn="l">
              <a:spcBef>
                <a:spcPts val="1000"/>
              </a:spcBef>
              <a:spcAft>
                <a:spcPts val="0"/>
              </a:spcAft>
              <a:buNone/>
            </a:pPr>
            <a:r>
              <a:rPr lang="en-US" sz="3000"/>
              <a:t>she/her</a:t>
            </a:r>
            <a:endParaRPr sz="3000"/>
          </a:p>
          <a:p>
            <a:pPr indent="0" lvl="0" marL="0" rtl="0" algn="l">
              <a:spcBef>
                <a:spcPts val="1000"/>
              </a:spcBef>
              <a:spcAft>
                <a:spcPts val="0"/>
              </a:spcAft>
              <a:buClr>
                <a:schemeClr val="dk1"/>
              </a:buClr>
              <a:buSzPts val="1600"/>
              <a:buFont typeface="Arial"/>
              <a:buNone/>
            </a:pPr>
            <a:r>
              <a:t/>
            </a:r>
            <a:endParaRPr sz="3000"/>
          </a:p>
        </p:txBody>
      </p:sp>
      <p:sp>
        <p:nvSpPr>
          <p:cNvPr id="101" name="Google Shape;101;p2"/>
          <p:cNvSpPr/>
          <p:nvPr/>
        </p:nvSpPr>
        <p:spPr>
          <a:xfrm>
            <a:off x="838200" y="3530125"/>
            <a:ext cx="2558100" cy="2650500"/>
          </a:xfrm>
          <a:prstGeom prst="roundRect">
            <a:avLst>
              <a:gd fmla="val 16667" name="adj"/>
            </a:avLst>
          </a:prstGeom>
          <a:solidFill>
            <a:srgbClr val="FDB5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1C232"/>
              </a:solidFill>
              <a:highlight>
                <a:srgbClr val="FFFF00"/>
              </a:highlight>
            </a:endParaRPr>
          </a:p>
        </p:txBody>
      </p:sp>
      <p:pic>
        <p:nvPicPr>
          <p:cNvPr id="102" name="Google Shape;102;p2"/>
          <p:cNvPicPr preferRelativeResize="0"/>
          <p:nvPr/>
        </p:nvPicPr>
        <p:blipFill rotWithShape="1">
          <a:blip r:embed="rId6">
            <a:alphaModFix/>
          </a:blip>
          <a:srcRect b="34214" l="0" r="0" t="0"/>
          <a:stretch/>
        </p:blipFill>
        <p:spPr>
          <a:xfrm>
            <a:off x="1081124" y="3848274"/>
            <a:ext cx="2058959" cy="2031975"/>
          </a:xfrm>
          <a:prstGeom prst="rect">
            <a:avLst/>
          </a:prstGeom>
          <a:noFill/>
          <a:ln cap="flat" cmpd="sng" w="19050">
            <a:solidFill>
              <a:srgbClr val="000000"/>
            </a:solidFill>
            <a:prstDash val="solid"/>
            <a:round/>
            <a:headEnd len="sm" w="sm" type="none"/>
            <a:tailEnd len="sm" w="sm" type="none"/>
          </a:ln>
          <a:effectLst>
            <a:outerShdw blurRad="57150" rotWithShape="0" algn="bl" dir="5400000" dist="19050">
              <a:srgbClr val="000000">
                <a:alpha val="50000"/>
              </a:srgbClr>
            </a:outerShdw>
          </a:effectLst>
        </p:spPr>
      </p:pic>
      <p:sp>
        <p:nvSpPr>
          <p:cNvPr id="103" name="Google Shape;103;p2"/>
          <p:cNvSpPr/>
          <p:nvPr/>
        </p:nvSpPr>
        <p:spPr>
          <a:xfrm>
            <a:off x="6441900" y="3381850"/>
            <a:ext cx="2178300" cy="2650500"/>
          </a:xfrm>
          <a:prstGeom prst="roundRect">
            <a:avLst>
              <a:gd fmla="val 16667" name="adj"/>
            </a:avLst>
          </a:prstGeom>
          <a:solidFill>
            <a:srgbClr val="FDB5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1C232"/>
              </a:solidFill>
              <a:highlight>
                <a:srgbClr val="FFFF00"/>
              </a:highlight>
            </a:endParaRPr>
          </a:p>
        </p:txBody>
      </p:sp>
      <p:pic>
        <p:nvPicPr>
          <p:cNvPr id="104" name="Google Shape;104;p2"/>
          <p:cNvPicPr preferRelativeResize="0"/>
          <p:nvPr/>
        </p:nvPicPr>
        <p:blipFill>
          <a:blip r:embed="rId7">
            <a:alphaModFix/>
          </a:blip>
          <a:stretch>
            <a:fillRect/>
          </a:stretch>
        </p:blipFill>
        <p:spPr>
          <a:xfrm>
            <a:off x="6649727" y="3533938"/>
            <a:ext cx="1762656" cy="2346325"/>
          </a:xfrm>
          <a:prstGeom prst="rect">
            <a:avLst/>
          </a:prstGeom>
          <a:noFill/>
          <a:ln cap="flat" cmpd="sng" w="19050">
            <a:solidFill>
              <a:srgbClr val="44546A"/>
            </a:solidFill>
            <a:prstDash val="solid"/>
            <a:round/>
            <a:headEnd len="sm" w="sm" type="none"/>
            <a:tailEnd len="sm" w="sm" type="none"/>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g1dd8399a5bf_0_20"/>
          <p:cNvSpPr txBox="1"/>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0" lvl="0" marL="457200" marR="0" rtl="0" algn="l">
              <a:lnSpc>
                <a:spcPct val="90000"/>
              </a:lnSpc>
              <a:spcBef>
                <a:spcPts val="0"/>
              </a:spcBef>
              <a:spcAft>
                <a:spcPts val="0"/>
              </a:spcAft>
              <a:buNone/>
            </a:pPr>
            <a:r>
              <a:t/>
            </a:r>
            <a:endParaRPr b="0" i="0" sz="2800" u="none" cap="none" strike="noStrike">
              <a:solidFill>
                <a:schemeClr val="dk1"/>
              </a:solidFill>
              <a:latin typeface="Calibri"/>
              <a:ea typeface="Calibri"/>
              <a:cs typeface="Calibri"/>
              <a:sym typeface="Calibri"/>
            </a:endParaRPr>
          </a:p>
        </p:txBody>
      </p:sp>
      <p:pic>
        <p:nvPicPr>
          <p:cNvPr id="283" name="Google Shape;283;g1dd8399a5bf_0_20"/>
          <p:cNvPicPr preferRelativeResize="0"/>
          <p:nvPr/>
        </p:nvPicPr>
        <p:blipFill rotWithShape="1">
          <a:blip r:embed="rId3">
            <a:alphaModFix/>
          </a:blip>
          <a:srcRect b="3688" l="3344" r="0" t="4103"/>
          <a:stretch/>
        </p:blipFill>
        <p:spPr>
          <a:xfrm>
            <a:off x="11506200" y="5891225"/>
            <a:ext cx="642300" cy="561900"/>
          </a:xfrm>
          <a:prstGeom prst="rect">
            <a:avLst/>
          </a:prstGeom>
          <a:noFill/>
          <a:ln cap="flat" cmpd="sng" w="9525">
            <a:solidFill>
              <a:srgbClr val="FFFFFF"/>
            </a:solidFill>
            <a:prstDash val="solid"/>
            <a:round/>
            <a:headEnd len="sm" w="sm" type="none"/>
            <a:tailEnd len="sm" w="sm" type="none"/>
          </a:ln>
        </p:spPr>
      </p:pic>
      <p:sp>
        <p:nvSpPr>
          <p:cNvPr id="284" name="Google Shape;284;g1dd8399a5bf_0_20"/>
          <p:cNvSpPr/>
          <p:nvPr/>
        </p:nvSpPr>
        <p:spPr>
          <a:xfrm flipH="1" rot="10800000">
            <a:off x="8372086" y="6523396"/>
            <a:ext cx="3840600" cy="45600"/>
          </a:xfrm>
          <a:prstGeom prst="rect">
            <a:avLst/>
          </a:prstGeom>
          <a:solidFill>
            <a:srgbClr val="FDB51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85" name="Google Shape;285;g1dd8399a5bf_0_20"/>
          <p:cNvSpPr/>
          <p:nvPr/>
        </p:nvSpPr>
        <p:spPr>
          <a:xfrm>
            <a:off x="5735767" y="6616493"/>
            <a:ext cx="6472200" cy="45600"/>
          </a:xfrm>
          <a:prstGeom prst="rect">
            <a:avLst/>
          </a:prstGeom>
          <a:solidFill>
            <a:srgbClr val="6364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86" name="Google Shape;286;g1dd8399a5bf_0_20"/>
          <p:cNvSpPr txBox="1"/>
          <p:nvPr/>
        </p:nvSpPr>
        <p:spPr>
          <a:xfrm>
            <a:off x="8090700" y="5978975"/>
            <a:ext cx="3263100" cy="538800"/>
          </a:xfrm>
          <a:prstGeom prst="rect">
            <a:avLst/>
          </a:prstGeom>
          <a:noFill/>
          <a:ln>
            <a:noFill/>
          </a:ln>
        </p:spPr>
        <p:txBody>
          <a:bodyPr anchorCtr="0" anchor="b" bIns="91425" lIns="91425" spcFirstLastPara="1" rIns="91425" wrap="square" tIns="91425">
            <a:noAutofit/>
          </a:bodyPr>
          <a:lstStyle/>
          <a:p>
            <a:pPr indent="0" lvl="0" marL="0" marR="0" rtl="0" algn="r">
              <a:lnSpc>
                <a:spcPct val="100000"/>
              </a:lnSpc>
              <a:spcBef>
                <a:spcPts val="0"/>
              </a:spcBef>
              <a:spcAft>
                <a:spcPts val="0"/>
              </a:spcAft>
              <a:buClr>
                <a:srgbClr val="000000"/>
              </a:buClr>
              <a:buSzPts val="2300"/>
              <a:buFont typeface="Arial"/>
              <a:buNone/>
            </a:pPr>
            <a:r>
              <a:rPr b="0" i="0" lang="en-US" sz="2300" u="none" cap="none" strike="noStrike">
                <a:solidFill>
                  <a:srgbClr val="666666"/>
                </a:solidFill>
                <a:latin typeface="Georgia"/>
                <a:ea typeface="Georgia"/>
                <a:cs typeface="Georgia"/>
                <a:sym typeface="Georgia"/>
              </a:rPr>
              <a:t>library.umbc.edu</a:t>
            </a:r>
            <a:endParaRPr b="0" i="0" sz="2300" u="none" cap="none" strike="noStrike">
              <a:solidFill>
                <a:srgbClr val="666666"/>
              </a:solidFill>
              <a:latin typeface="Georgia"/>
              <a:ea typeface="Georgia"/>
              <a:cs typeface="Georgia"/>
              <a:sym typeface="Georgia"/>
            </a:endParaRPr>
          </a:p>
        </p:txBody>
      </p:sp>
      <p:pic>
        <p:nvPicPr>
          <p:cNvPr id="287" name="Google Shape;287;g1dd8399a5bf_0_20"/>
          <p:cNvPicPr preferRelativeResize="0"/>
          <p:nvPr/>
        </p:nvPicPr>
        <p:blipFill>
          <a:blip r:embed="rId4">
            <a:alphaModFix/>
          </a:blip>
          <a:stretch>
            <a:fillRect/>
          </a:stretch>
        </p:blipFill>
        <p:spPr>
          <a:xfrm>
            <a:off x="0" y="193100"/>
            <a:ext cx="12192001" cy="562784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g1dd8399a5bf_0_29"/>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t>Dashboard</a:t>
            </a:r>
            <a:endParaRPr b="1">
              <a:latin typeface="Calibri"/>
              <a:ea typeface="Calibri"/>
              <a:cs typeface="Calibri"/>
              <a:sym typeface="Calibri"/>
            </a:endParaRPr>
          </a:p>
        </p:txBody>
      </p:sp>
      <p:sp>
        <p:nvSpPr>
          <p:cNvPr id="293" name="Google Shape;293;g1dd8399a5bf_0_29"/>
          <p:cNvSpPr txBox="1"/>
          <p:nvPr/>
        </p:nvSpPr>
        <p:spPr>
          <a:xfrm>
            <a:off x="593800" y="1537175"/>
            <a:ext cx="4545900" cy="4188300"/>
          </a:xfrm>
          <a:prstGeom prst="rect">
            <a:avLst/>
          </a:prstGeom>
          <a:noFill/>
          <a:ln>
            <a:noFill/>
          </a:ln>
        </p:spPr>
        <p:txBody>
          <a:bodyPr anchorCtr="0" anchor="t" bIns="45700" lIns="91425" spcFirstLastPara="1" rIns="91425" wrap="square" tIns="45700">
            <a:normAutofit fontScale="85000" lnSpcReduction="20000"/>
          </a:bodyPr>
          <a:lstStyle/>
          <a:p>
            <a:pPr indent="0" lvl="0" marL="0" rtl="0" algn="l">
              <a:lnSpc>
                <a:spcPct val="115000"/>
              </a:lnSpc>
              <a:spcBef>
                <a:spcPts val="0"/>
              </a:spcBef>
              <a:spcAft>
                <a:spcPts val="0"/>
              </a:spcAft>
              <a:buNone/>
            </a:pPr>
            <a:r>
              <a:rPr lang="en-US" sz="2400">
                <a:solidFill>
                  <a:srgbClr val="333333"/>
                </a:solidFill>
                <a:highlight>
                  <a:srgbClr val="FFFFFF"/>
                </a:highlight>
                <a:latin typeface="Calibri"/>
                <a:ea typeface="Calibri"/>
                <a:cs typeface="Calibri"/>
                <a:sym typeface="Calibri"/>
              </a:rPr>
              <a:t>Canva Dashboard:</a:t>
            </a:r>
            <a:endParaRPr sz="2400">
              <a:solidFill>
                <a:srgbClr val="333333"/>
              </a:solidFill>
              <a:highlight>
                <a:srgbClr val="FFFFFF"/>
              </a:highlight>
              <a:latin typeface="Calibri"/>
              <a:ea typeface="Calibri"/>
              <a:cs typeface="Calibri"/>
              <a:sym typeface="Calibri"/>
            </a:endParaRPr>
          </a:p>
          <a:p>
            <a:pPr indent="-358140" lvl="0" marL="457200" rtl="0" algn="l">
              <a:lnSpc>
                <a:spcPct val="115000"/>
              </a:lnSpc>
              <a:spcBef>
                <a:spcPts val="800"/>
              </a:spcBef>
              <a:spcAft>
                <a:spcPts val="0"/>
              </a:spcAft>
              <a:buClr>
                <a:srgbClr val="333333"/>
              </a:buClr>
              <a:buSzPct val="100000"/>
              <a:buFont typeface="Calibri"/>
              <a:buChar char="●"/>
            </a:pPr>
            <a:r>
              <a:rPr lang="en-US" sz="2400">
                <a:solidFill>
                  <a:srgbClr val="333333"/>
                </a:solidFill>
                <a:highlight>
                  <a:srgbClr val="FFFFFF"/>
                </a:highlight>
                <a:latin typeface="Calibri"/>
                <a:ea typeface="Calibri"/>
                <a:cs typeface="Calibri"/>
                <a:sym typeface="Calibri"/>
              </a:rPr>
              <a:t>Create a </a:t>
            </a:r>
            <a:r>
              <a:rPr b="1" lang="en-US" sz="2400">
                <a:solidFill>
                  <a:srgbClr val="333333"/>
                </a:solidFill>
                <a:highlight>
                  <a:srgbClr val="FFFFFF"/>
                </a:highlight>
                <a:latin typeface="Calibri"/>
                <a:ea typeface="Calibri"/>
                <a:cs typeface="Calibri"/>
                <a:sym typeface="Calibri"/>
              </a:rPr>
              <a:t>new </a:t>
            </a:r>
            <a:r>
              <a:rPr lang="en-US" sz="2400">
                <a:solidFill>
                  <a:srgbClr val="333333"/>
                </a:solidFill>
                <a:highlight>
                  <a:srgbClr val="FFFFFF"/>
                </a:highlight>
                <a:latin typeface="Calibri"/>
                <a:ea typeface="Calibri"/>
                <a:cs typeface="Calibri"/>
                <a:sym typeface="Calibri"/>
              </a:rPr>
              <a:t>design with custom dimensions or start with a </a:t>
            </a:r>
            <a:r>
              <a:rPr b="1" lang="en-US" sz="2400">
                <a:solidFill>
                  <a:srgbClr val="333333"/>
                </a:solidFill>
                <a:highlight>
                  <a:srgbClr val="FFFFFF"/>
                </a:highlight>
                <a:latin typeface="Calibri"/>
                <a:ea typeface="Calibri"/>
                <a:cs typeface="Calibri"/>
                <a:sym typeface="Calibri"/>
              </a:rPr>
              <a:t>template</a:t>
            </a:r>
            <a:endParaRPr b="1" sz="2400">
              <a:solidFill>
                <a:srgbClr val="333333"/>
              </a:solidFill>
              <a:highlight>
                <a:srgbClr val="FFFFFF"/>
              </a:highlight>
              <a:latin typeface="Calibri"/>
              <a:ea typeface="Calibri"/>
              <a:cs typeface="Calibri"/>
              <a:sym typeface="Calibri"/>
            </a:endParaRPr>
          </a:p>
          <a:p>
            <a:pPr indent="-358140" lvl="0" marL="457200" rtl="0" algn="l">
              <a:lnSpc>
                <a:spcPct val="115000"/>
              </a:lnSpc>
              <a:spcBef>
                <a:spcPts val="0"/>
              </a:spcBef>
              <a:spcAft>
                <a:spcPts val="0"/>
              </a:spcAft>
              <a:buClr>
                <a:srgbClr val="333333"/>
              </a:buClr>
              <a:buSzPct val="100000"/>
              <a:buFont typeface="Calibri"/>
              <a:buChar char="●"/>
            </a:pPr>
            <a:r>
              <a:rPr lang="en-US" sz="2400">
                <a:solidFill>
                  <a:srgbClr val="333333"/>
                </a:solidFill>
                <a:highlight>
                  <a:srgbClr val="FFFFFF"/>
                </a:highlight>
                <a:latin typeface="Calibri"/>
                <a:ea typeface="Calibri"/>
                <a:cs typeface="Calibri"/>
                <a:sym typeface="Calibri"/>
              </a:rPr>
              <a:t>View all items you have created</a:t>
            </a:r>
            <a:endParaRPr sz="2400">
              <a:solidFill>
                <a:srgbClr val="333333"/>
              </a:solidFill>
              <a:highlight>
                <a:srgbClr val="FFFFFF"/>
              </a:highlight>
              <a:latin typeface="Calibri"/>
              <a:ea typeface="Calibri"/>
              <a:cs typeface="Calibri"/>
              <a:sym typeface="Calibri"/>
            </a:endParaRPr>
          </a:p>
          <a:p>
            <a:pPr indent="-358140" lvl="0" marL="457200" rtl="0" algn="l">
              <a:lnSpc>
                <a:spcPct val="115000"/>
              </a:lnSpc>
              <a:spcBef>
                <a:spcPts val="0"/>
              </a:spcBef>
              <a:spcAft>
                <a:spcPts val="0"/>
              </a:spcAft>
              <a:buClr>
                <a:srgbClr val="333333"/>
              </a:buClr>
              <a:buSzPct val="100000"/>
              <a:buFont typeface="Calibri"/>
              <a:buChar char="●"/>
            </a:pPr>
            <a:r>
              <a:rPr lang="en-US" sz="2400">
                <a:solidFill>
                  <a:srgbClr val="333333"/>
                </a:solidFill>
                <a:highlight>
                  <a:srgbClr val="FFFFFF"/>
                </a:highlight>
                <a:latin typeface="Calibri"/>
                <a:ea typeface="Calibri"/>
                <a:cs typeface="Calibri"/>
                <a:sym typeface="Calibri"/>
              </a:rPr>
              <a:t>Upload images you plan to include on your poster</a:t>
            </a:r>
            <a:endParaRPr sz="2400">
              <a:solidFill>
                <a:srgbClr val="333333"/>
              </a:solidFill>
              <a:highlight>
                <a:srgbClr val="FFFFFF"/>
              </a:highlight>
              <a:latin typeface="Calibri"/>
              <a:ea typeface="Calibri"/>
              <a:cs typeface="Calibri"/>
              <a:sym typeface="Calibri"/>
            </a:endParaRPr>
          </a:p>
          <a:p>
            <a:pPr indent="-358140" lvl="0" marL="457200" rtl="0" algn="l">
              <a:lnSpc>
                <a:spcPct val="115000"/>
              </a:lnSpc>
              <a:spcBef>
                <a:spcPts val="0"/>
              </a:spcBef>
              <a:spcAft>
                <a:spcPts val="0"/>
              </a:spcAft>
              <a:buClr>
                <a:srgbClr val="333333"/>
              </a:buClr>
              <a:buSzPct val="100000"/>
              <a:buFont typeface="Calibri"/>
              <a:buChar char="●"/>
            </a:pPr>
            <a:r>
              <a:rPr lang="en-US" sz="2400">
                <a:solidFill>
                  <a:srgbClr val="333333"/>
                </a:solidFill>
                <a:highlight>
                  <a:srgbClr val="FFFFFF"/>
                </a:highlight>
                <a:latin typeface="Calibri"/>
                <a:ea typeface="Calibri"/>
                <a:cs typeface="Calibri"/>
                <a:sym typeface="Calibri"/>
              </a:rPr>
              <a:t>Make duplicates of items to edit</a:t>
            </a:r>
            <a:endParaRPr sz="2400">
              <a:solidFill>
                <a:srgbClr val="333333"/>
              </a:solidFill>
              <a:highlight>
                <a:srgbClr val="FFFFFF"/>
              </a:highlight>
              <a:latin typeface="Calibri"/>
              <a:ea typeface="Calibri"/>
              <a:cs typeface="Calibri"/>
              <a:sym typeface="Calibri"/>
            </a:endParaRPr>
          </a:p>
          <a:p>
            <a:pPr indent="-358140" lvl="0" marL="457200" rtl="0" algn="l">
              <a:lnSpc>
                <a:spcPct val="115000"/>
              </a:lnSpc>
              <a:spcBef>
                <a:spcPts val="0"/>
              </a:spcBef>
              <a:spcAft>
                <a:spcPts val="0"/>
              </a:spcAft>
              <a:buClr>
                <a:srgbClr val="333333"/>
              </a:buClr>
              <a:buSzPct val="100000"/>
              <a:buFont typeface="Calibri"/>
              <a:buChar char="●"/>
            </a:pPr>
            <a:r>
              <a:rPr lang="en-US" sz="2400">
                <a:solidFill>
                  <a:srgbClr val="333333"/>
                </a:solidFill>
                <a:highlight>
                  <a:srgbClr val="FFFFFF"/>
                </a:highlight>
                <a:latin typeface="Calibri"/>
                <a:ea typeface="Calibri"/>
                <a:cs typeface="Calibri"/>
                <a:sym typeface="Calibri"/>
              </a:rPr>
              <a:t>Delete items you no longer need</a:t>
            </a:r>
            <a:endParaRPr sz="2400">
              <a:solidFill>
                <a:srgbClr val="333333"/>
              </a:solidFill>
              <a:highlight>
                <a:srgbClr val="FFFFFF"/>
              </a:highlight>
              <a:latin typeface="Calibri"/>
              <a:ea typeface="Calibri"/>
              <a:cs typeface="Calibri"/>
              <a:sym typeface="Calibri"/>
            </a:endParaRPr>
          </a:p>
          <a:p>
            <a:pPr indent="-358140" lvl="0" marL="457200" rtl="0" algn="l">
              <a:lnSpc>
                <a:spcPct val="115000"/>
              </a:lnSpc>
              <a:spcBef>
                <a:spcPts val="0"/>
              </a:spcBef>
              <a:spcAft>
                <a:spcPts val="0"/>
              </a:spcAft>
              <a:buClr>
                <a:srgbClr val="333333"/>
              </a:buClr>
              <a:buSzPct val="100000"/>
              <a:buFont typeface="Calibri"/>
              <a:buChar char="●"/>
            </a:pPr>
            <a:r>
              <a:rPr lang="en-US" sz="2400">
                <a:solidFill>
                  <a:srgbClr val="333333"/>
                </a:solidFill>
                <a:highlight>
                  <a:srgbClr val="FFFFFF"/>
                </a:highlight>
                <a:latin typeface="Calibri"/>
                <a:ea typeface="Calibri"/>
                <a:cs typeface="Calibri"/>
                <a:sym typeface="Calibri"/>
              </a:rPr>
              <a:t>View items that have been shared with you by colleagues </a:t>
            </a:r>
            <a:endParaRPr sz="2400">
              <a:solidFill>
                <a:srgbClr val="333333"/>
              </a:solidFill>
              <a:highlight>
                <a:srgbClr val="FFFFFF"/>
              </a:highlight>
              <a:latin typeface="Calibri"/>
              <a:ea typeface="Calibri"/>
              <a:cs typeface="Calibri"/>
              <a:sym typeface="Calibri"/>
            </a:endParaRPr>
          </a:p>
          <a:p>
            <a:pPr indent="0" lvl="0" marL="0" rtl="0" algn="l">
              <a:lnSpc>
                <a:spcPct val="115000"/>
              </a:lnSpc>
              <a:spcBef>
                <a:spcPts val="800"/>
              </a:spcBef>
              <a:spcAft>
                <a:spcPts val="0"/>
              </a:spcAft>
              <a:buNone/>
            </a:pPr>
            <a:r>
              <a:t/>
            </a:r>
            <a:endParaRPr b="1" sz="2400">
              <a:solidFill>
                <a:srgbClr val="333333"/>
              </a:solidFill>
              <a:highlight>
                <a:srgbClr val="FFFFFF"/>
              </a:highlight>
              <a:latin typeface="Calibri"/>
              <a:ea typeface="Calibri"/>
              <a:cs typeface="Calibri"/>
              <a:sym typeface="Calibri"/>
            </a:endParaRPr>
          </a:p>
          <a:p>
            <a:pPr indent="0" lvl="0" marL="457200" marR="0" rtl="0" algn="l">
              <a:lnSpc>
                <a:spcPct val="90000"/>
              </a:lnSpc>
              <a:spcBef>
                <a:spcPts val="800"/>
              </a:spcBef>
              <a:spcAft>
                <a:spcPts val="0"/>
              </a:spcAft>
              <a:buNone/>
            </a:pPr>
            <a:r>
              <a:t/>
            </a:r>
            <a:endParaRPr sz="2800">
              <a:solidFill>
                <a:schemeClr val="dk1"/>
              </a:solidFill>
              <a:latin typeface="Calibri"/>
              <a:ea typeface="Calibri"/>
              <a:cs typeface="Calibri"/>
              <a:sym typeface="Calibri"/>
            </a:endParaRPr>
          </a:p>
        </p:txBody>
      </p:sp>
      <p:pic>
        <p:nvPicPr>
          <p:cNvPr id="294" name="Google Shape;294;g1dd8399a5bf_0_29"/>
          <p:cNvPicPr preferRelativeResize="0"/>
          <p:nvPr/>
        </p:nvPicPr>
        <p:blipFill rotWithShape="1">
          <a:blip r:embed="rId3">
            <a:alphaModFix/>
          </a:blip>
          <a:srcRect b="3688" l="3344" r="0" t="4103"/>
          <a:stretch/>
        </p:blipFill>
        <p:spPr>
          <a:xfrm>
            <a:off x="11506200" y="5891225"/>
            <a:ext cx="642300" cy="561900"/>
          </a:xfrm>
          <a:prstGeom prst="rect">
            <a:avLst/>
          </a:prstGeom>
          <a:noFill/>
          <a:ln cap="flat" cmpd="sng" w="9525">
            <a:solidFill>
              <a:srgbClr val="FFFFFF"/>
            </a:solidFill>
            <a:prstDash val="solid"/>
            <a:round/>
            <a:headEnd len="sm" w="sm" type="none"/>
            <a:tailEnd len="sm" w="sm" type="none"/>
          </a:ln>
        </p:spPr>
      </p:pic>
      <p:sp>
        <p:nvSpPr>
          <p:cNvPr id="295" name="Google Shape;295;g1dd8399a5bf_0_29"/>
          <p:cNvSpPr/>
          <p:nvPr/>
        </p:nvSpPr>
        <p:spPr>
          <a:xfrm flipH="1" rot="10800000">
            <a:off x="8372086" y="6523396"/>
            <a:ext cx="3840600" cy="45600"/>
          </a:xfrm>
          <a:prstGeom prst="rect">
            <a:avLst/>
          </a:prstGeom>
          <a:solidFill>
            <a:srgbClr val="FDB51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96" name="Google Shape;296;g1dd8399a5bf_0_29"/>
          <p:cNvSpPr/>
          <p:nvPr/>
        </p:nvSpPr>
        <p:spPr>
          <a:xfrm>
            <a:off x="5735767" y="6616493"/>
            <a:ext cx="6472200" cy="45600"/>
          </a:xfrm>
          <a:prstGeom prst="rect">
            <a:avLst/>
          </a:prstGeom>
          <a:solidFill>
            <a:srgbClr val="6364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97" name="Google Shape;297;g1dd8399a5bf_0_29"/>
          <p:cNvSpPr txBox="1"/>
          <p:nvPr/>
        </p:nvSpPr>
        <p:spPr>
          <a:xfrm>
            <a:off x="8090700" y="5978975"/>
            <a:ext cx="3263100" cy="538800"/>
          </a:xfrm>
          <a:prstGeom prst="rect">
            <a:avLst/>
          </a:prstGeom>
          <a:noFill/>
          <a:ln>
            <a:noFill/>
          </a:ln>
        </p:spPr>
        <p:txBody>
          <a:bodyPr anchorCtr="0" anchor="b" bIns="91425" lIns="91425" spcFirstLastPara="1" rIns="91425" wrap="square" tIns="91425">
            <a:noAutofit/>
          </a:bodyPr>
          <a:lstStyle/>
          <a:p>
            <a:pPr indent="0" lvl="0" marL="0" marR="0" rtl="0" algn="r">
              <a:lnSpc>
                <a:spcPct val="100000"/>
              </a:lnSpc>
              <a:spcBef>
                <a:spcPts val="0"/>
              </a:spcBef>
              <a:spcAft>
                <a:spcPts val="0"/>
              </a:spcAft>
              <a:buClr>
                <a:srgbClr val="000000"/>
              </a:buClr>
              <a:buSzPts val="2300"/>
              <a:buFont typeface="Arial"/>
              <a:buNone/>
            </a:pPr>
            <a:r>
              <a:rPr b="0" i="0" lang="en-US" sz="2300" u="none" cap="none" strike="noStrike">
                <a:solidFill>
                  <a:srgbClr val="666666"/>
                </a:solidFill>
                <a:latin typeface="Georgia"/>
                <a:ea typeface="Georgia"/>
                <a:cs typeface="Georgia"/>
                <a:sym typeface="Georgia"/>
              </a:rPr>
              <a:t>library.umbc.edu</a:t>
            </a:r>
            <a:endParaRPr b="0" i="0" sz="2300" u="none" cap="none" strike="noStrike">
              <a:solidFill>
                <a:srgbClr val="666666"/>
              </a:solidFill>
              <a:latin typeface="Georgia"/>
              <a:ea typeface="Georgia"/>
              <a:cs typeface="Georgia"/>
              <a:sym typeface="Georgia"/>
            </a:endParaRPr>
          </a:p>
        </p:txBody>
      </p:sp>
      <p:pic>
        <p:nvPicPr>
          <p:cNvPr id="298" name="Google Shape;298;g1dd8399a5bf_0_29"/>
          <p:cNvPicPr preferRelativeResize="0"/>
          <p:nvPr/>
        </p:nvPicPr>
        <p:blipFill>
          <a:blip r:embed="rId4">
            <a:alphaModFix/>
          </a:blip>
          <a:stretch>
            <a:fillRect/>
          </a:stretch>
        </p:blipFill>
        <p:spPr>
          <a:xfrm>
            <a:off x="5139700" y="995775"/>
            <a:ext cx="6647749" cy="31739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g1dd8399a5bf_0_139"/>
          <p:cNvSpPr txBox="1"/>
          <p:nvPr>
            <p:ph type="title"/>
          </p:nvPr>
        </p:nvSpPr>
        <p:spPr>
          <a:xfrm>
            <a:off x="244550" y="4489925"/>
            <a:ext cx="10515600" cy="27405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t>Template vs </a:t>
            </a:r>
            <a:endParaRPr b="1"/>
          </a:p>
          <a:p>
            <a:pPr indent="0" lvl="0" marL="0" rtl="0" algn="l">
              <a:lnSpc>
                <a:spcPct val="90000"/>
              </a:lnSpc>
              <a:spcBef>
                <a:spcPts val="0"/>
              </a:spcBef>
              <a:spcAft>
                <a:spcPts val="0"/>
              </a:spcAft>
              <a:buClr>
                <a:schemeClr val="dk1"/>
              </a:buClr>
              <a:buSzPts val="4400"/>
              <a:buFont typeface="Calibri"/>
              <a:buNone/>
            </a:pPr>
            <a:r>
              <a:rPr b="1" lang="en-US"/>
              <a:t>Create a New Design</a:t>
            </a:r>
            <a:endParaRPr b="1">
              <a:latin typeface="Calibri"/>
              <a:ea typeface="Calibri"/>
              <a:cs typeface="Calibri"/>
              <a:sym typeface="Calibri"/>
            </a:endParaRPr>
          </a:p>
        </p:txBody>
      </p:sp>
      <p:sp>
        <p:nvSpPr>
          <p:cNvPr id="304" name="Google Shape;304;g1dd8399a5bf_0_139"/>
          <p:cNvSpPr txBox="1"/>
          <p:nvPr>
            <p:ph idx="1" type="body"/>
          </p:nvPr>
        </p:nvSpPr>
        <p:spPr>
          <a:xfrm>
            <a:off x="1835925" y="2202413"/>
            <a:ext cx="10515600" cy="1500300"/>
          </a:xfrm>
          <a:prstGeom prst="rect">
            <a:avLst/>
          </a:prstGeom>
          <a:noFill/>
          <a:ln>
            <a:noFill/>
          </a:ln>
        </p:spPr>
        <p:txBody>
          <a:bodyPr anchorCtr="0" anchor="t" bIns="45700" lIns="91425" spcFirstLastPara="1" rIns="91425" wrap="square" tIns="45700">
            <a:normAutofit/>
          </a:bodyPr>
          <a:lstStyle/>
          <a:p>
            <a:pPr indent="0" lvl="0" marL="457200" rtl="0" algn="l">
              <a:lnSpc>
                <a:spcPct val="90000"/>
              </a:lnSpc>
              <a:spcBef>
                <a:spcPts val="0"/>
              </a:spcBef>
              <a:spcAft>
                <a:spcPts val="0"/>
              </a:spcAft>
              <a:buNone/>
            </a:pPr>
            <a:r>
              <a:t/>
            </a:r>
            <a:endParaRPr/>
          </a:p>
        </p:txBody>
      </p:sp>
      <p:pic>
        <p:nvPicPr>
          <p:cNvPr id="305" name="Google Shape;305;g1dd8399a5bf_0_139"/>
          <p:cNvPicPr preferRelativeResize="0"/>
          <p:nvPr/>
        </p:nvPicPr>
        <p:blipFill rotWithShape="1">
          <a:blip r:embed="rId3">
            <a:alphaModFix/>
          </a:blip>
          <a:srcRect b="0" l="0" r="0" t="0"/>
          <a:stretch/>
        </p:blipFill>
        <p:spPr>
          <a:xfrm>
            <a:off x="11483993" y="5866180"/>
            <a:ext cx="664464" cy="609600"/>
          </a:xfrm>
          <a:prstGeom prst="rect">
            <a:avLst/>
          </a:prstGeom>
          <a:noFill/>
          <a:ln>
            <a:noFill/>
          </a:ln>
        </p:spPr>
      </p:pic>
      <p:sp>
        <p:nvSpPr>
          <p:cNvPr id="306" name="Google Shape;306;g1dd8399a5bf_0_139"/>
          <p:cNvSpPr/>
          <p:nvPr/>
        </p:nvSpPr>
        <p:spPr>
          <a:xfrm flipH="1" rot="10800000">
            <a:off x="8372086" y="6523396"/>
            <a:ext cx="3840600" cy="45600"/>
          </a:xfrm>
          <a:prstGeom prst="rect">
            <a:avLst/>
          </a:prstGeom>
          <a:solidFill>
            <a:srgbClr val="FDB51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07" name="Google Shape;307;g1dd8399a5bf_0_139"/>
          <p:cNvSpPr/>
          <p:nvPr/>
        </p:nvSpPr>
        <p:spPr>
          <a:xfrm>
            <a:off x="5735767" y="6616493"/>
            <a:ext cx="6472200" cy="45600"/>
          </a:xfrm>
          <a:prstGeom prst="rect">
            <a:avLst/>
          </a:prstGeom>
          <a:solidFill>
            <a:srgbClr val="6364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308" name="Google Shape;308;g1dd8399a5bf_0_139"/>
          <p:cNvPicPr preferRelativeResize="0"/>
          <p:nvPr/>
        </p:nvPicPr>
        <p:blipFill rotWithShape="1">
          <a:blip r:embed="rId3">
            <a:alphaModFix/>
          </a:blip>
          <a:srcRect b="3688" l="3344" r="0" t="4103"/>
          <a:stretch/>
        </p:blipFill>
        <p:spPr>
          <a:xfrm>
            <a:off x="11506200" y="5891225"/>
            <a:ext cx="642300" cy="561900"/>
          </a:xfrm>
          <a:prstGeom prst="rect">
            <a:avLst/>
          </a:prstGeom>
          <a:noFill/>
          <a:ln cap="flat" cmpd="sng" w="9525">
            <a:solidFill>
              <a:srgbClr val="FFFFFF"/>
            </a:solidFill>
            <a:prstDash val="solid"/>
            <a:round/>
            <a:headEnd len="sm" w="sm" type="none"/>
            <a:tailEnd len="sm" w="sm" type="none"/>
          </a:ln>
        </p:spPr>
      </p:pic>
      <p:sp>
        <p:nvSpPr>
          <p:cNvPr id="309" name="Google Shape;309;g1dd8399a5bf_0_139"/>
          <p:cNvSpPr/>
          <p:nvPr/>
        </p:nvSpPr>
        <p:spPr>
          <a:xfrm flipH="1" rot="10800000">
            <a:off x="8372086" y="6523396"/>
            <a:ext cx="3840600" cy="45600"/>
          </a:xfrm>
          <a:prstGeom prst="rect">
            <a:avLst/>
          </a:prstGeom>
          <a:solidFill>
            <a:srgbClr val="FDB51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10" name="Google Shape;310;g1dd8399a5bf_0_139"/>
          <p:cNvSpPr/>
          <p:nvPr/>
        </p:nvSpPr>
        <p:spPr>
          <a:xfrm>
            <a:off x="5735767" y="6616493"/>
            <a:ext cx="6472200" cy="45600"/>
          </a:xfrm>
          <a:prstGeom prst="rect">
            <a:avLst/>
          </a:prstGeom>
          <a:solidFill>
            <a:srgbClr val="6364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11" name="Google Shape;311;g1dd8399a5bf_0_139"/>
          <p:cNvSpPr txBox="1"/>
          <p:nvPr/>
        </p:nvSpPr>
        <p:spPr>
          <a:xfrm>
            <a:off x="8090700" y="5978975"/>
            <a:ext cx="3263100" cy="538800"/>
          </a:xfrm>
          <a:prstGeom prst="rect">
            <a:avLst/>
          </a:prstGeom>
          <a:noFill/>
          <a:ln>
            <a:noFill/>
          </a:ln>
        </p:spPr>
        <p:txBody>
          <a:bodyPr anchorCtr="0" anchor="b" bIns="91425" lIns="91425" spcFirstLastPara="1" rIns="91425" wrap="square" tIns="91425">
            <a:noAutofit/>
          </a:bodyPr>
          <a:lstStyle/>
          <a:p>
            <a:pPr indent="0" lvl="0" marL="0" marR="0" rtl="0" algn="r">
              <a:lnSpc>
                <a:spcPct val="100000"/>
              </a:lnSpc>
              <a:spcBef>
                <a:spcPts val="0"/>
              </a:spcBef>
              <a:spcAft>
                <a:spcPts val="0"/>
              </a:spcAft>
              <a:buClr>
                <a:srgbClr val="000000"/>
              </a:buClr>
              <a:buSzPts val="2300"/>
              <a:buFont typeface="Arial"/>
              <a:buNone/>
            </a:pPr>
            <a:r>
              <a:rPr b="0" i="0" lang="en-US" sz="2300" u="none" cap="none" strike="noStrike">
                <a:solidFill>
                  <a:srgbClr val="666666"/>
                </a:solidFill>
                <a:latin typeface="Georgia"/>
                <a:ea typeface="Georgia"/>
                <a:cs typeface="Georgia"/>
                <a:sym typeface="Georgia"/>
              </a:rPr>
              <a:t>library.umbc.edu</a:t>
            </a:r>
            <a:endParaRPr b="0" i="0" sz="2300" u="none" cap="none" strike="noStrike">
              <a:solidFill>
                <a:srgbClr val="666666"/>
              </a:solidFill>
              <a:latin typeface="Georgia"/>
              <a:ea typeface="Georgia"/>
              <a:cs typeface="Georgia"/>
              <a:sym typeface="Georgia"/>
            </a:endParaRPr>
          </a:p>
        </p:txBody>
      </p:sp>
      <p:pic>
        <p:nvPicPr>
          <p:cNvPr id="312" name="Google Shape;312;g1dd8399a5bf_0_139"/>
          <p:cNvPicPr preferRelativeResize="0"/>
          <p:nvPr/>
        </p:nvPicPr>
        <p:blipFill>
          <a:blip r:embed="rId4">
            <a:alphaModFix/>
          </a:blip>
          <a:stretch>
            <a:fillRect/>
          </a:stretch>
        </p:blipFill>
        <p:spPr>
          <a:xfrm>
            <a:off x="1813625" y="266325"/>
            <a:ext cx="8564750" cy="44887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id="317" name="Google Shape;317;g1dd8399a5bf_0_38"/>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t>Template</a:t>
            </a:r>
            <a:endParaRPr b="1">
              <a:latin typeface="Calibri"/>
              <a:ea typeface="Calibri"/>
              <a:cs typeface="Calibri"/>
              <a:sym typeface="Calibri"/>
            </a:endParaRPr>
          </a:p>
        </p:txBody>
      </p:sp>
      <p:sp>
        <p:nvSpPr>
          <p:cNvPr id="318" name="Google Shape;318;g1dd8399a5bf_0_38"/>
          <p:cNvSpPr txBox="1"/>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381000" lvl="0" marL="457200" rtl="0" algn="l">
              <a:lnSpc>
                <a:spcPct val="115000"/>
              </a:lnSpc>
              <a:spcBef>
                <a:spcPts val="0"/>
              </a:spcBef>
              <a:spcAft>
                <a:spcPts val="0"/>
              </a:spcAft>
              <a:buClr>
                <a:schemeClr val="dk1"/>
              </a:buClr>
              <a:buSzPts val="2400"/>
              <a:buFont typeface="Calibri"/>
              <a:buChar char="•"/>
            </a:pPr>
            <a:r>
              <a:rPr lang="en-US" sz="2400">
                <a:solidFill>
                  <a:srgbClr val="333333"/>
                </a:solidFill>
                <a:highlight>
                  <a:schemeClr val="lt1"/>
                </a:highlight>
                <a:latin typeface="Calibri"/>
                <a:ea typeface="Calibri"/>
                <a:cs typeface="Calibri"/>
                <a:sym typeface="Calibri"/>
              </a:rPr>
              <a:t>These are the easiest way to get started </a:t>
            </a:r>
            <a:endParaRPr sz="2400">
              <a:solidFill>
                <a:srgbClr val="333333"/>
              </a:solidFill>
              <a:highlight>
                <a:srgbClr val="FFFFFF"/>
              </a:highlight>
              <a:latin typeface="Calibri"/>
              <a:ea typeface="Calibri"/>
              <a:cs typeface="Calibri"/>
              <a:sym typeface="Calibri"/>
            </a:endParaRPr>
          </a:p>
          <a:p>
            <a:pPr indent="-381000" lvl="0" marL="457200" rtl="0" algn="l">
              <a:lnSpc>
                <a:spcPct val="115000"/>
              </a:lnSpc>
              <a:spcBef>
                <a:spcPts val="0"/>
              </a:spcBef>
              <a:spcAft>
                <a:spcPts val="0"/>
              </a:spcAft>
              <a:buClr>
                <a:schemeClr val="dk1"/>
              </a:buClr>
              <a:buSzPts val="2400"/>
              <a:buFont typeface="Calibri"/>
              <a:buChar char="•"/>
            </a:pPr>
            <a:r>
              <a:rPr lang="en-US" sz="2400">
                <a:solidFill>
                  <a:srgbClr val="333333"/>
                </a:solidFill>
                <a:highlight>
                  <a:srgbClr val="FFFFFF"/>
                </a:highlight>
                <a:latin typeface="Calibri"/>
                <a:ea typeface="Calibri"/>
                <a:cs typeface="Calibri"/>
                <a:sym typeface="Calibri"/>
              </a:rPr>
              <a:t>Canva offers many templates that you can browse and use as a base for your creative work  </a:t>
            </a:r>
            <a:endParaRPr sz="2400">
              <a:solidFill>
                <a:srgbClr val="333333"/>
              </a:solidFill>
              <a:highlight>
                <a:srgbClr val="FFFFFF"/>
              </a:highlight>
              <a:latin typeface="Calibri"/>
              <a:ea typeface="Calibri"/>
              <a:cs typeface="Calibri"/>
              <a:sym typeface="Calibri"/>
            </a:endParaRPr>
          </a:p>
          <a:p>
            <a:pPr indent="-381000" lvl="0" marL="457200" rtl="0" algn="l">
              <a:lnSpc>
                <a:spcPct val="115000"/>
              </a:lnSpc>
              <a:spcBef>
                <a:spcPts val="0"/>
              </a:spcBef>
              <a:spcAft>
                <a:spcPts val="0"/>
              </a:spcAft>
              <a:buClr>
                <a:schemeClr val="dk1"/>
              </a:buClr>
              <a:buSzPts val="2400"/>
              <a:buFont typeface="Calibri"/>
              <a:buChar char="•"/>
            </a:pPr>
            <a:r>
              <a:rPr lang="en-US" sz="2400">
                <a:solidFill>
                  <a:srgbClr val="333333"/>
                </a:solidFill>
                <a:highlight>
                  <a:srgbClr val="FFFFFF"/>
                </a:highlight>
                <a:latin typeface="Calibri"/>
                <a:ea typeface="Calibri"/>
                <a:cs typeface="Calibri"/>
                <a:sym typeface="Calibri"/>
              </a:rPr>
              <a:t>There are templates for almost everything, from invoices to Instagram images </a:t>
            </a:r>
            <a:endParaRPr sz="2400">
              <a:solidFill>
                <a:srgbClr val="333333"/>
              </a:solidFill>
              <a:highlight>
                <a:srgbClr val="FFFFFF"/>
              </a:highlight>
              <a:latin typeface="Calibri"/>
              <a:ea typeface="Calibri"/>
              <a:cs typeface="Calibri"/>
              <a:sym typeface="Calibri"/>
            </a:endParaRPr>
          </a:p>
          <a:p>
            <a:pPr indent="-381000" lvl="0" marL="457200" rtl="0" algn="l">
              <a:lnSpc>
                <a:spcPct val="115000"/>
              </a:lnSpc>
              <a:spcBef>
                <a:spcPts val="0"/>
              </a:spcBef>
              <a:spcAft>
                <a:spcPts val="0"/>
              </a:spcAft>
              <a:buClr>
                <a:schemeClr val="dk1"/>
              </a:buClr>
              <a:buSzPts val="2400"/>
              <a:buFont typeface="Calibri"/>
              <a:buChar char="•"/>
            </a:pPr>
            <a:r>
              <a:rPr lang="en-US" sz="2400">
                <a:solidFill>
                  <a:srgbClr val="333333"/>
                </a:solidFill>
                <a:highlight>
                  <a:srgbClr val="FFFFFF"/>
                </a:highlight>
                <a:latin typeface="Calibri"/>
                <a:ea typeface="Calibri"/>
                <a:cs typeface="Calibri"/>
                <a:sym typeface="Calibri"/>
              </a:rPr>
              <a:t>Once you select a template you can click into it to start editing the elements such as text, images, frames, and background</a:t>
            </a:r>
            <a:endParaRPr sz="2400">
              <a:solidFill>
                <a:srgbClr val="333333"/>
              </a:solidFill>
              <a:highlight>
                <a:srgbClr val="FFFFFF"/>
              </a:highlight>
              <a:latin typeface="Calibri"/>
              <a:ea typeface="Calibri"/>
              <a:cs typeface="Calibri"/>
              <a:sym typeface="Calibri"/>
            </a:endParaRPr>
          </a:p>
          <a:p>
            <a:pPr indent="-381000" lvl="0" marL="457200" rtl="0" algn="l">
              <a:lnSpc>
                <a:spcPct val="115000"/>
              </a:lnSpc>
              <a:spcBef>
                <a:spcPts val="0"/>
              </a:spcBef>
              <a:spcAft>
                <a:spcPts val="0"/>
              </a:spcAft>
              <a:buClr>
                <a:schemeClr val="dk1"/>
              </a:buClr>
              <a:buSzPts val="2400"/>
              <a:buFont typeface="Calibri"/>
              <a:buChar char="•"/>
            </a:pPr>
            <a:r>
              <a:rPr lang="en-US" sz="2400">
                <a:solidFill>
                  <a:srgbClr val="333333"/>
                </a:solidFill>
                <a:highlight>
                  <a:srgbClr val="FFFFFF"/>
                </a:highlight>
                <a:latin typeface="Calibri"/>
                <a:ea typeface="Calibri"/>
                <a:cs typeface="Calibri"/>
                <a:sym typeface="Calibri"/>
              </a:rPr>
              <a:t>Canva currently has over 50k templates.  Canva notes on the pricing page that </a:t>
            </a:r>
            <a:r>
              <a:rPr b="1" lang="en-US" sz="2400">
                <a:solidFill>
                  <a:srgbClr val="333333"/>
                </a:solidFill>
                <a:highlight>
                  <a:srgbClr val="FFFFFF"/>
                </a:highlight>
                <a:latin typeface="Calibri"/>
                <a:ea typeface="Calibri"/>
                <a:cs typeface="Calibri"/>
                <a:sym typeface="Calibri"/>
              </a:rPr>
              <a:t>8k templates</a:t>
            </a:r>
            <a:r>
              <a:rPr lang="en-US" sz="2400">
                <a:solidFill>
                  <a:srgbClr val="333333"/>
                </a:solidFill>
                <a:highlight>
                  <a:srgbClr val="FFFFFF"/>
                </a:highlight>
                <a:latin typeface="Calibri"/>
                <a:ea typeface="Calibri"/>
                <a:cs typeface="Calibri"/>
                <a:sym typeface="Calibri"/>
              </a:rPr>
              <a:t> are available for users on the Free Forever plan</a:t>
            </a:r>
            <a:endParaRPr sz="2400">
              <a:solidFill>
                <a:srgbClr val="333333"/>
              </a:solidFill>
              <a:highlight>
                <a:srgbClr val="FFFFFF"/>
              </a:highlight>
              <a:latin typeface="Calibri"/>
              <a:ea typeface="Calibri"/>
              <a:cs typeface="Calibri"/>
              <a:sym typeface="Calibri"/>
            </a:endParaRPr>
          </a:p>
          <a:p>
            <a:pPr indent="0" lvl="0" marL="457200" marR="0" rtl="0" algn="l">
              <a:lnSpc>
                <a:spcPct val="90000"/>
              </a:lnSpc>
              <a:spcBef>
                <a:spcPts val="800"/>
              </a:spcBef>
              <a:spcAft>
                <a:spcPts val="0"/>
              </a:spcAft>
              <a:buNone/>
            </a:pPr>
            <a:r>
              <a:t/>
            </a:r>
            <a:endParaRPr sz="2800">
              <a:solidFill>
                <a:schemeClr val="dk1"/>
              </a:solidFill>
              <a:latin typeface="Calibri"/>
              <a:ea typeface="Calibri"/>
              <a:cs typeface="Calibri"/>
              <a:sym typeface="Calibri"/>
            </a:endParaRPr>
          </a:p>
        </p:txBody>
      </p:sp>
      <p:pic>
        <p:nvPicPr>
          <p:cNvPr id="319" name="Google Shape;319;g1dd8399a5bf_0_38"/>
          <p:cNvPicPr preferRelativeResize="0"/>
          <p:nvPr/>
        </p:nvPicPr>
        <p:blipFill rotWithShape="1">
          <a:blip r:embed="rId3">
            <a:alphaModFix/>
          </a:blip>
          <a:srcRect b="3688" l="3344" r="0" t="4103"/>
          <a:stretch/>
        </p:blipFill>
        <p:spPr>
          <a:xfrm>
            <a:off x="11506200" y="5891225"/>
            <a:ext cx="642300" cy="561900"/>
          </a:xfrm>
          <a:prstGeom prst="rect">
            <a:avLst/>
          </a:prstGeom>
          <a:noFill/>
          <a:ln cap="flat" cmpd="sng" w="9525">
            <a:solidFill>
              <a:srgbClr val="FFFFFF"/>
            </a:solidFill>
            <a:prstDash val="solid"/>
            <a:round/>
            <a:headEnd len="sm" w="sm" type="none"/>
            <a:tailEnd len="sm" w="sm" type="none"/>
          </a:ln>
        </p:spPr>
      </p:pic>
      <p:sp>
        <p:nvSpPr>
          <p:cNvPr id="320" name="Google Shape;320;g1dd8399a5bf_0_38"/>
          <p:cNvSpPr/>
          <p:nvPr/>
        </p:nvSpPr>
        <p:spPr>
          <a:xfrm flipH="1" rot="10800000">
            <a:off x="8372086" y="6523396"/>
            <a:ext cx="3840600" cy="45600"/>
          </a:xfrm>
          <a:prstGeom prst="rect">
            <a:avLst/>
          </a:prstGeom>
          <a:solidFill>
            <a:srgbClr val="FDB51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21" name="Google Shape;321;g1dd8399a5bf_0_38"/>
          <p:cNvSpPr/>
          <p:nvPr/>
        </p:nvSpPr>
        <p:spPr>
          <a:xfrm>
            <a:off x="5735767" y="6616493"/>
            <a:ext cx="6472200" cy="45600"/>
          </a:xfrm>
          <a:prstGeom prst="rect">
            <a:avLst/>
          </a:prstGeom>
          <a:solidFill>
            <a:srgbClr val="6364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22" name="Google Shape;322;g1dd8399a5bf_0_38"/>
          <p:cNvSpPr txBox="1"/>
          <p:nvPr/>
        </p:nvSpPr>
        <p:spPr>
          <a:xfrm>
            <a:off x="8090700" y="5978975"/>
            <a:ext cx="3263100" cy="538800"/>
          </a:xfrm>
          <a:prstGeom prst="rect">
            <a:avLst/>
          </a:prstGeom>
          <a:noFill/>
          <a:ln>
            <a:noFill/>
          </a:ln>
        </p:spPr>
        <p:txBody>
          <a:bodyPr anchorCtr="0" anchor="b" bIns="91425" lIns="91425" spcFirstLastPara="1" rIns="91425" wrap="square" tIns="91425">
            <a:noAutofit/>
          </a:bodyPr>
          <a:lstStyle/>
          <a:p>
            <a:pPr indent="0" lvl="0" marL="0" marR="0" rtl="0" algn="r">
              <a:lnSpc>
                <a:spcPct val="100000"/>
              </a:lnSpc>
              <a:spcBef>
                <a:spcPts val="0"/>
              </a:spcBef>
              <a:spcAft>
                <a:spcPts val="0"/>
              </a:spcAft>
              <a:buClr>
                <a:srgbClr val="000000"/>
              </a:buClr>
              <a:buSzPts val="2300"/>
              <a:buFont typeface="Arial"/>
              <a:buNone/>
            </a:pPr>
            <a:r>
              <a:rPr b="0" i="0" lang="en-US" sz="2300" u="none" cap="none" strike="noStrike">
                <a:solidFill>
                  <a:srgbClr val="666666"/>
                </a:solidFill>
                <a:latin typeface="Georgia"/>
                <a:ea typeface="Georgia"/>
                <a:cs typeface="Georgia"/>
                <a:sym typeface="Georgia"/>
              </a:rPr>
              <a:t>library.umbc.edu</a:t>
            </a:r>
            <a:endParaRPr b="0" i="0" sz="2300" u="none" cap="none" strike="noStrike">
              <a:solidFill>
                <a:srgbClr val="666666"/>
              </a:solidFill>
              <a:latin typeface="Georgia"/>
              <a:ea typeface="Georgia"/>
              <a:cs typeface="Georgia"/>
              <a:sym typeface="Georgia"/>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g1dd8399a5bf_0_151"/>
          <p:cNvSpPr txBox="1"/>
          <p:nvPr>
            <p:ph type="title"/>
          </p:nvPr>
        </p:nvSpPr>
        <p:spPr>
          <a:xfrm>
            <a:off x="831850" y="1709738"/>
            <a:ext cx="10515600" cy="2852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t>Template vs </a:t>
            </a:r>
            <a:endParaRPr b="1"/>
          </a:p>
          <a:p>
            <a:pPr indent="0" lvl="0" marL="0" rtl="0" algn="l">
              <a:lnSpc>
                <a:spcPct val="90000"/>
              </a:lnSpc>
              <a:spcBef>
                <a:spcPts val="0"/>
              </a:spcBef>
              <a:spcAft>
                <a:spcPts val="0"/>
              </a:spcAft>
              <a:buClr>
                <a:schemeClr val="dk1"/>
              </a:buClr>
              <a:buSzPts val="4400"/>
              <a:buFont typeface="Calibri"/>
              <a:buNone/>
            </a:pPr>
            <a:r>
              <a:rPr b="1" lang="en-US"/>
              <a:t>Create a New Design</a:t>
            </a:r>
            <a:endParaRPr b="1">
              <a:latin typeface="Calibri"/>
              <a:ea typeface="Calibri"/>
              <a:cs typeface="Calibri"/>
              <a:sym typeface="Calibri"/>
            </a:endParaRPr>
          </a:p>
        </p:txBody>
      </p:sp>
      <p:pic>
        <p:nvPicPr>
          <p:cNvPr id="328" name="Google Shape;328;g1dd8399a5bf_0_151"/>
          <p:cNvPicPr preferRelativeResize="0"/>
          <p:nvPr/>
        </p:nvPicPr>
        <p:blipFill rotWithShape="1">
          <a:blip r:embed="rId3">
            <a:alphaModFix/>
          </a:blip>
          <a:srcRect b="0" l="0" r="0" t="0"/>
          <a:stretch/>
        </p:blipFill>
        <p:spPr>
          <a:xfrm>
            <a:off x="11483993" y="5866180"/>
            <a:ext cx="664464" cy="609600"/>
          </a:xfrm>
          <a:prstGeom prst="rect">
            <a:avLst/>
          </a:prstGeom>
          <a:noFill/>
          <a:ln>
            <a:noFill/>
          </a:ln>
        </p:spPr>
      </p:pic>
      <p:sp>
        <p:nvSpPr>
          <p:cNvPr id="329" name="Google Shape;329;g1dd8399a5bf_0_151"/>
          <p:cNvSpPr/>
          <p:nvPr/>
        </p:nvSpPr>
        <p:spPr>
          <a:xfrm flipH="1" rot="10800000">
            <a:off x="8372086" y="6523396"/>
            <a:ext cx="3840600" cy="45600"/>
          </a:xfrm>
          <a:prstGeom prst="rect">
            <a:avLst/>
          </a:prstGeom>
          <a:solidFill>
            <a:srgbClr val="FDB51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30" name="Google Shape;330;g1dd8399a5bf_0_151"/>
          <p:cNvSpPr/>
          <p:nvPr/>
        </p:nvSpPr>
        <p:spPr>
          <a:xfrm>
            <a:off x="5735767" y="6616493"/>
            <a:ext cx="6472200" cy="45600"/>
          </a:xfrm>
          <a:prstGeom prst="rect">
            <a:avLst/>
          </a:prstGeom>
          <a:solidFill>
            <a:srgbClr val="6364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331" name="Google Shape;331;g1dd8399a5bf_0_151"/>
          <p:cNvPicPr preferRelativeResize="0"/>
          <p:nvPr/>
        </p:nvPicPr>
        <p:blipFill rotWithShape="1">
          <a:blip r:embed="rId3">
            <a:alphaModFix/>
          </a:blip>
          <a:srcRect b="3688" l="3344" r="0" t="4103"/>
          <a:stretch/>
        </p:blipFill>
        <p:spPr>
          <a:xfrm>
            <a:off x="11506200" y="5891225"/>
            <a:ext cx="642300" cy="561900"/>
          </a:xfrm>
          <a:prstGeom prst="rect">
            <a:avLst/>
          </a:prstGeom>
          <a:noFill/>
          <a:ln cap="flat" cmpd="sng" w="9525">
            <a:solidFill>
              <a:srgbClr val="FFFFFF"/>
            </a:solidFill>
            <a:prstDash val="solid"/>
            <a:round/>
            <a:headEnd len="sm" w="sm" type="none"/>
            <a:tailEnd len="sm" w="sm" type="none"/>
          </a:ln>
        </p:spPr>
      </p:pic>
      <p:sp>
        <p:nvSpPr>
          <p:cNvPr id="332" name="Google Shape;332;g1dd8399a5bf_0_151"/>
          <p:cNvSpPr/>
          <p:nvPr/>
        </p:nvSpPr>
        <p:spPr>
          <a:xfrm flipH="1" rot="10800000">
            <a:off x="8372086" y="6523396"/>
            <a:ext cx="3840600" cy="45600"/>
          </a:xfrm>
          <a:prstGeom prst="rect">
            <a:avLst/>
          </a:prstGeom>
          <a:solidFill>
            <a:srgbClr val="FDB51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33" name="Google Shape;333;g1dd8399a5bf_0_151"/>
          <p:cNvSpPr/>
          <p:nvPr/>
        </p:nvSpPr>
        <p:spPr>
          <a:xfrm>
            <a:off x="5735767" y="6616493"/>
            <a:ext cx="6472200" cy="45600"/>
          </a:xfrm>
          <a:prstGeom prst="rect">
            <a:avLst/>
          </a:prstGeom>
          <a:solidFill>
            <a:srgbClr val="6364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34" name="Google Shape;334;g1dd8399a5bf_0_151"/>
          <p:cNvSpPr txBox="1"/>
          <p:nvPr/>
        </p:nvSpPr>
        <p:spPr>
          <a:xfrm>
            <a:off x="8090700" y="5978975"/>
            <a:ext cx="3263100" cy="538800"/>
          </a:xfrm>
          <a:prstGeom prst="rect">
            <a:avLst/>
          </a:prstGeom>
          <a:noFill/>
          <a:ln>
            <a:noFill/>
          </a:ln>
        </p:spPr>
        <p:txBody>
          <a:bodyPr anchorCtr="0" anchor="b" bIns="91425" lIns="91425" spcFirstLastPara="1" rIns="91425" wrap="square" tIns="91425">
            <a:noAutofit/>
          </a:bodyPr>
          <a:lstStyle/>
          <a:p>
            <a:pPr indent="0" lvl="0" marL="0" marR="0" rtl="0" algn="r">
              <a:lnSpc>
                <a:spcPct val="100000"/>
              </a:lnSpc>
              <a:spcBef>
                <a:spcPts val="0"/>
              </a:spcBef>
              <a:spcAft>
                <a:spcPts val="0"/>
              </a:spcAft>
              <a:buClr>
                <a:srgbClr val="000000"/>
              </a:buClr>
              <a:buSzPts val="2300"/>
              <a:buFont typeface="Arial"/>
              <a:buNone/>
            </a:pPr>
            <a:r>
              <a:rPr b="0" i="0" lang="en-US" sz="2300" u="none" cap="none" strike="noStrike">
                <a:solidFill>
                  <a:srgbClr val="666666"/>
                </a:solidFill>
                <a:latin typeface="Georgia"/>
                <a:ea typeface="Georgia"/>
                <a:cs typeface="Georgia"/>
                <a:sym typeface="Georgia"/>
              </a:rPr>
              <a:t>library.umbc.edu</a:t>
            </a:r>
            <a:endParaRPr b="0" i="0" sz="2300" u="none" cap="none" strike="noStrike">
              <a:solidFill>
                <a:srgbClr val="666666"/>
              </a:solidFill>
              <a:latin typeface="Georgia"/>
              <a:ea typeface="Georgia"/>
              <a:cs typeface="Georgia"/>
              <a:sym typeface="Georgia"/>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g1f47fd12329_0_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t>New Design</a:t>
            </a:r>
            <a:endParaRPr b="1">
              <a:latin typeface="Calibri"/>
              <a:ea typeface="Calibri"/>
              <a:cs typeface="Calibri"/>
              <a:sym typeface="Calibri"/>
            </a:endParaRPr>
          </a:p>
        </p:txBody>
      </p:sp>
      <p:pic>
        <p:nvPicPr>
          <p:cNvPr id="340" name="Google Shape;340;g1f47fd12329_0_0"/>
          <p:cNvPicPr preferRelativeResize="0"/>
          <p:nvPr/>
        </p:nvPicPr>
        <p:blipFill rotWithShape="1">
          <a:blip r:embed="rId3">
            <a:alphaModFix/>
          </a:blip>
          <a:srcRect b="0" l="0" r="0" t="0"/>
          <a:stretch/>
        </p:blipFill>
        <p:spPr>
          <a:xfrm>
            <a:off x="11483993" y="5866180"/>
            <a:ext cx="664464" cy="609600"/>
          </a:xfrm>
          <a:prstGeom prst="rect">
            <a:avLst/>
          </a:prstGeom>
          <a:noFill/>
          <a:ln>
            <a:noFill/>
          </a:ln>
        </p:spPr>
      </p:pic>
      <p:sp>
        <p:nvSpPr>
          <p:cNvPr id="341" name="Google Shape;341;g1f47fd12329_0_0"/>
          <p:cNvSpPr/>
          <p:nvPr/>
        </p:nvSpPr>
        <p:spPr>
          <a:xfrm flipH="1" rot="10800000">
            <a:off x="8372086" y="6523396"/>
            <a:ext cx="3840600" cy="45600"/>
          </a:xfrm>
          <a:prstGeom prst="rect">
            <a:avLst/>
          </a:prstGeom>
          <a:solidFill>
            <a:srgbClr val="FDB51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42" name="Google Shape;342;g1f47fd12329_0_0"/>
          <p:cNvSpPr/>
          <p:nvPr/>
        </p:nvSpPr>
        <p:spPr>
          <a:xfrm>
            <a:off x="5735767" y="6616493"/>
            <a:ext cx="6472200" cy="45600"/>
          </a:xfrm>
          <a:prstGeom prst="rect">
            <a:avLst/>
          </a:prstGeom>
          <a:solidFill>
            <a:srgbClr val="6364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343" name="Google Shape;343;g1f47fd12329_0_0"/>
          <p:cNvPicPr preferRelativeResize="0"/>
          <p:nvPr/>
        </p:nvPicPr>
        <p:blipFill rotWithShape="1">
          <a:blip r:embed="rId3">
            <a:alphaModFix/>
          </a:blip>
          <a:srcRect b="3688" l="3344" r="0" t="4103"/>
          <a:stretch/>
        </p:blipFill>
        <p:spPr>
          <a:xfrm>
            <a:off x="11506200" y="5891225"/>
            <a:ext cx="642300" cy="561900"/>
          </a:xfrm>
          <a:prstGeom prst="rect">
            <a:avLst/>
          </a:prstGeom>
          <a:noFill/>
          <a:ln cap="flat" cmpd="sng" w="9525">
            <a:solidFill>
              <a:srgbClr val="FFFFFF"/>
            </a:solidFill>
            <a:prstDash val="solid"/>
            <a:round/>
            <a:headEnd len="sm" w="sm" type="none"/>
            <a:tailEnd len="sm" w="sm" type="none"/>
          </a:ln>
        </p:spPr>
      </p:pic>
      <p:sp>
        <p:nvSpPr>
          <p:cNvPr id="344" name="Google Shape;344;g1f47fd12329_0_0"/>
          <p:cNvSpPr/>
          <p:nvPr/>
        </p:nvSpPr>
        <p:spPr>
          <a:xfrm flipH="1" rot="10800000">
            <a:off x="8372086" y="6523396"/>
            <a:ext cx="3840600" cy="45600"/>
          </a:xfrm>
          <a:prstGeom prst="rect">
            <a:avLst/>
          </a:prstGeom>
          <a:solidFill>
            <a:srgbClr val="FDB51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45" name="Google Shape;345;g1f47fd12329_0_0"/>
          <p:cNvSpPr/>
          <p:nvPr/>
        </p:nvSpPr>
        <p:spPr>
          <a:xfrm>
            <a:off x="5735767" y="6616493"/>
            <a:ext cx="6472200" cy="45600"/>
          </a:xfrm>
          <a:prstGeom prst="rect">
            <a:avLst/>
          </a:prstGeom>
          <a:solidFill>
            <a:srgbClr val="6364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46" name="Google Shape;346;g1f47fd12329_0_0"/>
          <p:cNvSpPr txBox="1"/>
          <p:nvPr/>
        </p:nvSpPr>
        <p:spPr>
          <a:xfrm>
            <a:off x="8090700" y="5978975"/>
            <a:ext cx="3263100" cy="538800"/>
          </a:xfrm>
          <a:prstGeom prst="rect">
            <a:avLst/>
          </a:prstGeom>
          <a:noFill/>
          <a:ln>
            <a:noFill/>
          </a:ln>
        </p:spPr>
        <p:txBody>
          <a:bodyPr anchorCtr="0" anchor="b" bIns="91425" lIns="91425" spcFirstLastPara="1" rIns="91425" wrap="square" tIns="91425">
            <a:noAutofit/>
          </a:bodyPr>
          <a:lstStyle/>
          <a:p>
            <a:pPr indent="0" lvl="0" marL="0" marR="0" rtl="0" algn="r">
              <a:lnSpc>
                <a:spcPct val="100000"/>
              </a:lnSpc>
              <a:spcBef>
                <a:spcPts val="0"/>
              </a:spcBef>
              <a:spcAft>
                <a:spcPts val="0"/>
              </a:spcAft>
              <a:buClr>
                <a:srgbClr val="000000"/>
              </a:buClr>
              <a:buSzPts val="2300"/>
              <a:buFont typeface="Arial"/>
              <a:buNone/>
            </a:pPr>
            <a:r>
              <a:rPr b="0" i="0" lang="en-US" sz="2300" u="none" cap="none" strike="noStrike">
                <a:solidFill>
                  <a:srgbClr val="666666"/>
                </a:solidFill>
                <a:latin typeface="Georgia"/>
                <a:ea typeface="Georgia"/>
                <a:cs typeface="Georgia"/>
                <a:sym typeface="Georgia"/>
              </a:rPr>
              <a:t>library.umbc.edu</a:t>
            </a:r>
            <a:endParaRPr b="0" i="0" sz="2300" u="none" cap="none" strike="noStrike">
              <a:solidFill>
                <a:srgbClr val="666666"/>
              </a:solidFill>
              <a:latin typeface="Georgia"/>
              <a:ea typeface="Georgia"/>
              <a:cs typeface="Georgia"/>
              <a:sym typeface="Georgia"/>
            </a:endParaRPr>
          </a:p>
        </p:txBody>
      </p:sp>
      <p:pic>
        <p:nvPicPr>
          <p:cNvPr id="347" name="Google Shape;347;g1f47fd12329_0_0"/>
          <p:cNvPicPr preferRelativeResize="0"/>
          <p:nvPr/>
        </p:nvPicPr>
        <p:blipFill>
          <a:blip r:embed="rId4">
            <a:alphaModFix/>
          </a:blip>
          <a:stretch>
            <a:fillRect/>
          </a:stretch>
        </p:blipFill>
        <p:spPr>
          <a:xfrm>
            <a:off x="838200" y="1446700"/>
            <a:ext cx="9072750" cy="46781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id="352" name="Google Shape;352;g1dd8399a5bf_0_56"/>
          <p:cNvSpPr txBox="1"/>
          <p:nvPr>
            <p:ph type="title"/>
          </p:nvPr>
        </p:nvSpPr>
        <p:spPr>
          <a:xfrm>
            <a:off x="839788" y="457200"/>
            <a:ext cx="3932100" cy="1600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sz="4800"/>
              <a:t>Sharing</a:t>
            </a:r>
            <a:endParaRPr b="1" sz="4800">
              <a:latin typeface="Calibri"/>
              <a:ea typeface="Calibri"/>
              <a:cs typeface="Calibri"/>
              <a:sym typeface="Calibri"/>
            </a:endParaRPr>
          </a:p>
        </p:txBody>
      </p:sp>
      <p:pic>
        <p:nvPicPr>
          <p:cNvPr id="353" name="Google Shape;353;g1dd8399a5bf_0_56"/>
          <p:cNvPicPr preferRelativeResize="0"/>
          <p:nvPr/>
        </p:nvPicPr>
        <p:blipFill rotWithShape="1">
          <a:blip r:embed="rId3">
            <a:alphaModFix/>
          </a:blip>
          <a:srcRect b="3688" l="3344" r="0" t="4103"/>
          <a:stretch/>
        </p:blipFill>
        <p:spPr>
          <a:xfrm>
            <a:off x="11506200" y="5891225"/>
            <a:ext cx="642300" cy="561900"/>
          </a:xfrm>
          <a:prstGeom prst="rect">
            <a:avLst/>
          </a:prstGeom>
          <a:noFill/>
          <a:ln cap="flat" cmpd="sng" w="9525">
            <a:solidFill>
              <a:srgbClr val="FFFFFF"/>
            </a:solidFill>
            <a:prstDash val="solid"/>
            <a:round/>
            <a:headEnd len="sm" w="sm" type="none"/>
            <a:tailEnd len="sm" w="sm" type="none"/>
          </a:ln>
        </p:spPr>
      </p:pic>
      <p:sp>
        <p:nvSpPr>
          <p:cNvPr id="354" name="Google Shape;354;g1dd8399a5bf_0_56"/>
          <p:cNvSpPr/>
          <p:nvPr/>
        </p:nvSpPr>
        <p:spPr>
          <a:xfrm flipH="1" rot="10800000">
            <a:off x="8372086" y="6523396"/>
            <a:ext cx="3840600" cy="45600"/>
          </a:xfrm>
          <a:prstGeom prst="rect">
            <a:avLst/>
          </a:prstGeom>
          <a:solidFill>
            <a:srgbClr val="FDB51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55" name="Google Shape;355;g1dd8399a5bf_0_56"/>
          <p:cNvSpPr/>
          <p:nvPr/>
        </p:nvSpPr>
        <p:spPr>
          <a:xfrm>
            <a:off x="5735767" y="6616493"/>
            <a:ext cx="6472200" cy="45600"/>
          </a:xfrm>
          <a:prstGeom prst="rect">
            <a:avLst/>
          </a:prstGeom>
          <a:solidFill>
            <a:srgbClr val="6364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56" name="Google Shape;356;g1dd8399a5bf_0_56"/>
          <p:cNvSpPr txBox="1"/>
          <p:nvPr/>
        </p:nvSpPr>
        <p:spPr>
          <a:xfrm>
            <a:off x="8090700" y="5978975"/>
            <a:ext cx="3263100" cy="538800"/>
          </a:xfrm>
          <a:prstGeom prst="rect">
            <a:avLst/>
          </a:prstGeom>
          <a:noFill/>
          <a:ln>
            <a:noFill/>
          </a:ln>
        </p:spPr>
        <p:txBody>
          <a:bodyPr anchorCtr="0" anchor="b" bIns="91425" lIns="91425" spcFirstLastPara="1" rIns="91425" wrap="square" tIns="91425">
            <a:noAutofit/>
          </a:bodyPr>
          <a:lstStyle/>
          <a:p>
            <a:pPr indent="0" lvl="0" marL="0" marR="0" rtl="0" algn="r">
              <a:lnSpc>
                <a:spcPct val="100000"/>
              </a:lnSpc>
              <a:spcBef>
                <a:spcPts val="0"/>
              </a:spcBef>
              <a:spcAft>
                <a:spcPts val="0"/>
              </a:spcAft>
              <a:buClr>
                <a:srgbClr val="000000"/>
              </a:buClr>
              <a:buSzPts val="2300"/>
              <a:buFont typeface="Arial"/>
              <a:buNone/>
            </a:pPr>
            <a:r>
              <a:rPr b="0" i="0" lang="en-US" sz="2300" u="none" cap="none" strike="noStrike">
                <a:solidFill>
                  <a:srgbClr val="666666"/>
                </a:solidFill>
                <a:latin typeface="Georgia"/>
                <a:ea typeface="Georgia"/>
                <a:cs typeface="Georgia"/>
                <a:sym typeface="Georgia"/>
              </a:rPr>
              <a:t>library.umbc.edu</a:t>
            </a:r>
            <a:endParaRPr b="0" i="0" sz="2300" u="none" cap="none" strike="noStrike">
              <a:solidFill>
                <a:srgbClr val="666666"/>
              </a:solidFill>
              <a:latin typeface="Georgia"/>
              <a:ea typeface="Georgia"/>
              <a:cs typeface="Georgia"/>
              <a:sym typeface="Georgia"/>
            </a:endParaRPr>
          </a:p>
        </p:txBody>
      </p:sp>
      <p:pic>
        <p:nvPicPr>
          <p:cNvPr id="357" name="Google Shape;357;g1dd8399a5bf_0_56"/>
          <p:cNvPicPr preferRelativeResize="0"/>
          <p:nvPr/>
        </p:nvPicPr>
        <p:blipFill>
          <a:blip r:embed="rId4">
            <a:alphaModFix/>
          </a:blip>
          <a:stretch>
            <a:fillRect/>
          </a:stretch>
        </p:blipFill>
        <p:spPr>
          <a:xfrm>
            <a:off x="3896613" y="1767750"/>
            <a:ext cx="6410325" cy="3467100"/>
          </a:xfrm>
          <a:prstGeom prst="rect">
            <a:avLst/>
          </a:prstGeom>
          <a:noFill/>
          <a:ln>
            <a:noFill/>
          </a:ln>
        </p:spPr>
      </p:pic>
      <p:sp>
        <p:nvSpPr>
          <p:cNvPr id="358" name="Google Shape;358;g1dd8399a5bf_0_56"/>
          <p:cNvSpPr txBox="1"/>
          <p:nvPr>
            <p:ph idx="1" type="body"/>
          </p:nvPr>
        </p:nvSpPr>
        <p:spPr>
          <a:xfrm>
            <a:off x="839806" y="1767750"/>
            <a:ext cx="5781900" cy="4101300"/>
          </a:xfrm>
          <a:prstGeom prst="rect">
            <a:avLst/>
          </a:prstGeom>
        </p:spPr>
        <p:txBody>
          <a:bodyPr anchorCtr="0" anchor="t" bIns="45700" lIns="91425" spcFirstLastPara="1" rIns="91425" wrap="square" tIns="45700">
            <a:normAutofit/>
          </a:bodyPr>
          <a:lstStyle/>
          <a:p>
            <a:pPr indent="0" lvl="0" marL="0" rtl="0" algn="l">
              <a:spcBef>
                <a:spcPts val="0"/>
              </a:spcBef>
              <a:spcAft>
                <a:spcPts val="0"/>
              </a:spcAft>
              <a:buNone/>
            </a:pPr>
            <a:r>
              <a:rPr lang="en-US" sz="2400"/>
              <a:t>Sharing your Template:</a:t>
            </a:r>
            <a:endParaRPr sz="2400"/>
          </a:p>
          <a:p>
            <a:pPr indent="-203200" lvl="0" marL="228600" rtl="0" algn="l">
              <a:spcBef>
                <a:spcPts val="0"/>
              </a:spcBef>
              <a:spcAft>
                <a:spcPts val="0"/>
              </a:spcAft>
              <a:buSzPts val="2400"/>
              <a:buFont typeface="Calibri"/>
              <a:buChar char="•"/>
            </a:pPr>
            <a:r>
              <a:rPr lang="en-US" sz="2400"/>
              <a:t>People</a:t>
            </a:r>
            <a:endParaRPr sz="2400"/>
          </a:p>
          <a:p>
            <a:pPr indent="-203200" lvl="0" marL="228600" rtl="0" algn="l">
              <a:spcBef>
                <a:spcPts val="0"/>
              </a:spcBef>
              <a:spcAft>
                <a:spcPts val="0"/>
              </a:spcAft>
              <a:buSzPts val="2400"/>
              <a:buFont typeface="Calibri"/>
              <a:buChar char="•"/>
            </a:pPr>
            <a:r>
              <a:rPr lang="en-US" sz="2400"/>
              <a:t>Link</a:t>
            </a:r>
            <a:endParaRPr sz="2400"/>
          </a:p>
          <a:p>
            <a:pPr indent="-203200" lvl="0" marL="228600" rtl="0" algn="l">
              <a:spcBef>
                <a:spcPts val="0"/>
              </a:spcBef>
              <a:spcAft>
                <a:spcPts val="0"/>
              </a:spcAft>
              <a:buSzPts val="2400"/>
              <a:buFont typeface="Calibri"/>
              <a:buChar char="•"/>
            </a:pPr>
            <a:r>
              <a:rPr lang="en-US" sz="2400"/>
              <a:t>Social Media</a:t>
            </a:r>
            <a:endParaRPr sz="2400"/>
          </a:p>
          <a:p>
            <a:pPr indent="-203200" lvl="0" marL="228600" rtl="0" algn="l">
              <a:spcBef>
                <a:spcPts val="0"/>
              </a:spcBef>
              <a:spcAft>
                <a:spcPts val="0"/>
              </a:spcAft>
              <a:buSzPts val="2400"/>
              <a:buFont typeface="Calibri"/>
              <a:buChar char="•"/>
            </a:pPr>
            <a:r>
              <a:rPr lang="en-US" sz="2400"/>
              <a:t>Embed</a:t>
            </a:r>
            <a:endParaRPr sz="24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g2c70937ae2a_0_3"/>
          <p:cNvSpPr txBox="1"/>
          <p:nvPr>
            <p:ph type="title"/>
          </p:nvPr>
        </p:nvSpPr>
        <p:spPr>
          <a:xfrm>
            <a:off x="839788" y="457200"/>
            <a:ext cx="3932100" cy="16002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Clr>
                <a:schemeClr val="dk1"/>
              </a:buClr>
              <a:buSzPts val="4400"/>
              <a:buFont typeface="Calibri"/>
              <a:buNone/>
            </a:pPr>
            <a:r>
              <a:rPr b="1" lang="en-US" sz="4800"/>
              <a:t>Printing </a:t>
            </a:r>
            <a:endParaRPr/>
          </a:p>
        </p:txBody>
      </p:sp>
      <p:sp>
        <p:nvSpPr>
          <p:cNvPr id="364" name="Google Shape;364;g2c70937ae2a_0_3"/>
          <p:cNvSpPr/>
          <p:nvPr>
            <p:ph idx="2" type="pic"/>
          </p:nvPr>
        </p:nvSpPr>
        <p:spPr>
          <a:xfrm>
            <a:off x="5183188" y="987425"/>
            <a:ext cx="6172200" cy="4873500"/>
          </a:xfrm>
          <a:prstGeom prst="rect">
            <a:avLst/>
          </a:prstGeom>
        </p:spPr>
      </p:sp>
      <p:sp>
        <p:nvSpPr>
          <p:cNvPr id="365" name="Google Shape;365;g2c70937ae2a_0_3"/>
          <p:cNvSpPr txBox="1"/>
          <p:nvPr>
            <p:ph idx="1" type="body"/>
          </p:nvPr>
        </p:nvSpPr>
        <p:spPr>
          <a:xfrm>
            <a:off x="839788" y="2057400"/>
            <a:ext cx="3932100" cy="3811500"/>
          </a:xfrm>
          <a:prstGeom prst="rect">
            <a:avLst/>
          </a:prstGeom>
        </p:spPr>
        <p:txBody>
          <a:bodyPr anchorCtr="0" anchor="t" bIns="45700" lIns="91425" spcFirstLastPara="1" rIns="91425" wrap="square" tIns="45700">
            <a:normAutofit/>
          </a:bodyPr>
          <a:lstStyle/>
          <a:p>
            <a:pPr indent="-381000" lvl="0" marL="457200" rtl="0" algn="l">
              <a:spcBef>
                <a:spcPts val="1000"/>
              </a:spcBef>
              <a:spcAft>
                <a:spcPts val="0"/>
              </a:spcAft>
              <a:buSzPts val="2400"/>
              <a:buChar char="●"/>
            </a:pPr>
            <a:r>
              <a:rPr lang="en-US" sz="2400"/>
              <a:t>Campus Printing Service</a:t>
            </a:r>
            <a:endParaRPr sz="2400"/>
          </a:p>
          <a:p>
            <a:pPr indent="-381000" lvl="0" marL="457200" rtl="0" algn="l">
              <a:spcBef>
                <a:spcPts val="0"/>
              </a:spcBef>
              <a:spcAft>
                <a:spcPts val="0"/>
              </a:spcAft>
              <a:buSzPts val="2400"/>
              <a:buChar char="●"/>
            </a:pPr>
            <a:r>
              <a:rPr lang="en-US" sz="2400"/>
              <a:t>Fedex Kinkos /Target/Staples/etc.</a:t>
            </a:r>
            <a:endParaRPr/>
          </a:p>
        </p:txBody>
      </p:sp>
      <p:pic>
        <p:nvPicPr>
          <p:cNvPr id="366" name="Google Shape;366;g2c70937ae2a_0_3"/>
          <p:cNvPicPr preferRelativeResize="0"/>
          <p:nvPr/>
        </p:nvPicPr>
        <p:blipFill rotWithShape="1">
          <a:blip r:embed="rId3">
            <a:alphaModFix/>
          </a:blip>
          <a:srcRect b="2857" l="0" r="0" t="2847"/>
          <a:stretch/>
        </p:blipFill>
        <p:spPr>
          <a:xfrm>
            <a:off x="5183188" y="987425"/>
            <a:ext cx="6172200" cy="48735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g1dd8399a5bf_0_199"/>
          <p:cNvSpPr txBox="1"/>
          <p:nvPr>
            <p:ph type="title"/>
          </p:nvPr>
        </p:nvSpPr>
        <p:spPr>
          <a:xfrm>
            <a:off x="831850" y="1709738"/>
            <a:ext cx="10515600" cy="2852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t>Canva Poster Examples</a:t>
            </a:r>
            <a:endParaRPr b="1">
              <a:latin typeface="Calibri"/>
              <a:ea typeface="Calibri"/>
              <a:cs typeface="Calibri"/>
              <a:sym typeface="Calibri"/>
            </a:endParaRPr>
          </a:p>
        </p:txBody>
      </p:sp>
      <p:pic>
        <p:nvPicPr>
          <p:cNvPr id="372" name="Google Shape;372;g1dd8399a5bf_0_199"/>
          <p:cNvPicPr preferRelativeResize="0"/>
          <p:nvPr/>
        </p:nvPicPr>
        <p:blipFill rotWithShape="1">
          <a:blip r:embed="rId3">
            <a:alphaModFix/>
          </a:blip>
          <a:srcRect b="0" l="0" r="0" t="0"/>
          <a:stretch/>
        </p:blipFill>
        <p:spPr>
          <a:xfrm>
            <a:off x="11483993" y="5866180"/>
            <a:ext cx="664464" cy="609600"/>
          </a:xfrm>
          <a:prstGeom prst="rect">
            <a:avLst/>
          </a:prstGeom>
          <a:noFill/>
          <a:ln>
            <a:noFill/>
          </a:ln>
        </p:spPr>
      </p:pic>
      <p:sp>
        <p:nvSpPr>
          <p:cNvPr id="373" name="Google Shape;373;g1dd8399a5bf_0_199"/>
          <p:cNvSpPr/>
          <p:nvPr/>
        </p:nvSpPr>
        <p:spPr>
          <a:xfrm flipH="1" rot="10800000">
            <a:off x="8372086" y="6523396"/>
            <a:ext cx="3840600" cy="45600"/>
          </a:xfrm>
          <a:prstGeom prst="rect">
            <a:avLst/>
          </a:prstGeom>
          <a:solidFill>
            <a:srgbClr val="FDB51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74" name="Google Shape;374;g1dd8399a5bf_0_199"/>
          <p:cNvSpPr/>
          <p:nvPr/>
        </p:nvSpPr>
        <p:spPr>
          <a:xfrm>
            <a:off x="5735767" y="6616493"/>
            <a:ext cx="6472200" cy="45600"/>
          </a:xfrm>
          <a:prstGeom prst="rect">
            <a:avLst/>
          </a:prstGeom>
          <a:solidFill>
            <a:srgbClr val="6364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375" name="Google Shape;375;g1dd8399a5bf_0_199"/>
          <p:cNvPicPr preferRelativeResize="0"/>
          <p:nvPr/>
        </p:nvPicPr>
        <p:blipFill rotWithShape="1">
          <a:blip r:embed="rId3">
            <a:alphaModFix/>
          </a:blip>
          <a:srcRect b="3688" l="3344" r="0" t="4103"/>
          <a:stretch/>
        </p:blipFill>
        <p:spPr>
          <a:xfrm>
            <a:off x="11506200" y="5891225"/>
            <a:ext cx="642300" cy="561900"/>
          </a:xfrm>
          <a:prstGeom prst="rect">
            <a:avLst/>
          </a:prstGeom>
          <a:noFill/>
          <a:ln cap="flat" cmpd="sng" w="9525">
            <a:solidFill>
              <a:srgbClr val="FFFFFF"/>
            </a:solidFill>
            <a:prstDash val="solid"/>
            <a:round/>
            <a:headEnd len="sm" w="sm" type="none"/>
            <a:tailEnd len="sm" w="sm" type="none"/>
          </a:ln>
        </p:spPr>
      </p:pic>
      <p:sp>
        <p:nvSpPr>
          <p:cNvPr id="376" name="Google Shape;376;g1dd8399a5bf_0_199"/>
          <p:cNvSpPr/>
          <p:nvPr/>
        </p:nvSpPr>
        <p:spPr>
          <a:xfrm flipH="1" rot="10800000">
            <a:off x="8372086" y="6523396"/>
            <a:ext cx="3840600" cy="45600"/>
          </a:xfrm>
          <a:prstGeom prst="rect">
            <a:avLst/>
          </a:prstGeom>
          <a:solidFill>
            <a:srgbClr val="FDB51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77" name="Google Shape;377;g1dd8399a5bf_0_199"/>
          <p:cNvSpPr/>
          <p:nvPr/>
        </p:nvSpPr>
        <p:spPr>
          <a:xfrm>
            <a:off x="5735767" y="6616493"/>
            <a:ext cx="6472200" cy="45600"/>
          </a:xfrm>
          <a:prstGeom prst="rect">
            <a:avLst/>
          </a:prstGeom>
          <a:solidFill>
            <a:srgbClr val="6364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78" name="Google Shape;378;g1dd8399a5bf_0_199"/>
          <p:cNvSpPr txBox="1"/>
          <p:nvPr/>
        </p:nvSpPr>
        <p:spPr>
          <a:xfrm>
            <a:off x="8090700" y="5978975"/>
            <a:ext cx="3263100" cy="538800"/>
          </a:xfrm>
          <a:prstGeom prst="rect">
            <a:avLst/>
          </a:prstGeom>
          <a:noFill/>
          <a:ln>
            <a:noFill/>
          </a:ln>
        </p:spPr>
        <p:txBody>
          <a:bodyPr anchorCtr="0" anchor="b" bIns="91425" lIns="91425" spcFirstLastPara="1" rIns="91425" wrap="square" tIns="91425">
            <a:noAutofit/>
          </a:bodyPr>
          <a:lstStyle/>
          <a:p>
            <a:pPr indent="0" lvl="0" marL="0" marR="0" rtl="0" algn="r">
              <a:lnSpc>
                <a:spcPct val="100000"/>
              </a:lnSpc>
              <a:spcBef>
                <a:spcPts val="0"/>
              </a:spcBef>
              <a:spcAft>
                <a:spcPts val="0"/>
              </a:spcAft>
              <a:buClr>
                <a:srgbClr val="000000"/>
              </a:buClr>
              <a:buSzPts val="2300"/>
              <a:buFont typeface="Arial"/>
              <a:buNone/>
            </a:pPr>
            <a:r>
              <a:rPr b="0" i="0" lang="en-US" sz="2300" u="none" cap="none" strike="noStrike">
                <a:solidFill>
                  <a:srgbClr val="666666"/>
                </a:solidFill>
                <a:latin typeface="Georgia"/>
                <a:ea typeface="Georgia"/>
                <a:cs typeface="Georgia"/>
                <a:sym typeface="Georgia"/>
              </a:rPr>
              <a:t>library.umbc.edu</a:t>
            </a:r>
            <a:endParaRPr b="0" i="0" sz="2300" u="none" cap="none" strike="noStrike">
              <a:solidFill>
                <a:srgbClr val="666666"/>
              </a:solidFill>
              <a:latin typeface="Georgia"/>
              <a:ea typeface="Georgia"/>
              <a:cs typeface="Georgia"/>
              <a:sym typeface="Georgia"/>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sp>
        <p:nvSpPr>
          <p:cNvPr id="383" name="Google Shape;383;g1dd8399a5bf_0_127"/>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t>Template: Academic Research Poster </a:t>
            </a:r>
            <a:endParaRPr b="1">
              <a:latin typeface="Calibri"/>
              <a:ea typeface="Calibri"/>
              <a:cs typeface="Calibri"/>
              <a:sym typeface="Calibri"/>
            </a:endParaRPr>
          </a:p>
        </p:txBody>
      </p:sp>
      <p:pic>
        <p:nvPicPr>
          <p:cNvPr id="384" name="Google Shape;384;g1dd8399a5bf_0_127"/>
          <p:cNvPicPr preferRelativeResize="0"/>
          <p:nvPr/>
        </p:nvPicPr>
        <p:blipFill rotWithShape="1">
          <a:blip r:embed="rId3">
            <a:alphaModFix/>
          </a:blip>
          <a:srcRect b="0" l="0" r="0" t="0"/>
          <a:stretch/>
        </p:blipFill>
        <p:spPr>
          <a:xfrm>
            <a:off x="11483993" y="5866180"/>
            <a:ext cx="664464" cy="609600"/>
          </a:xfrm>
          <a:prstGeom prst="rect">
            <a:avLst/>
          </a:prstGeom>
          <a:noFill/>
          <a:ln>
            <a:noFill/>
          </a:ln>
        </p:spPr>
      </p:pic>
      <p:sp>
        <p:nvSpPr>
          <p:cNvPr id="385" name="Google Shape;385;g1dd8399a5bf_0_127"/>
          <p:cNvSpPr/>
          <p:nvPr/>
        </p:nvSpPr>
        <p:spPr>
          <a:xfrm flipH="1" rot="10800000">
            <a:off x="8372086" y="6523396"/>
            <a:ext cx="3840600" cy="45600"/>
          </a:xfrm>
          <a:prstGeom prst="rect">
            <a:avLst/>
          </a:prstGeom>
          <a:solidFill>
            <a:srgbClr val="FDB51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86" name="Google Shape;386;g1dd8399a5bf_0_127"/>
          <p:cNvSpPr/>
          <p:nvPr/>
        </p:nvSpPr>
        <p:spPr>
          <a:xfrm>
            <a:off x="5735767" y="6616493"/>
            <a:ext cx="6472200" cy="45600"/>
          </a:xfrm>
          <a:prstGeom prst="rect">
            <a:avLst/>
          </a:prstGeom>
          <a:solidFill>
            <a:srgbClr val="6364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387" name="Google Shape;387;g1dd8399a5bf_0_127"/>
          <p:cNvPicPr preferRelativeResize="0"/>
          <p:nvPr/>
        </p:nvPicPr>
        <p:blipFill rotWithShape="1">
          <a:blip r:embed="rId3">
            <a:alphaModFix/>
          </a:blip>
          <a:srcRect b="3688" l="3344" r="0" t="4103"/>
          <a:stretch/>
        </p:blipFill>
        <p:spPr>
          <a:xfrm>
            <a:off x="11506200" y="5891225"/>
            <a:ext cx="642300" cy="561900"/>
          </a:xfrm>
          <a:prstGeom prst="rect">
            <a:avLst/>
          </a:prstGeom>
          <a:noFill/>
          <a:ln cap="flat" cmpd="sng" w="9525">
            <a:solidFill>
              <a:srgbClr val="FFFFFF"/>
            </a:solidFill>
            <a:prstDash val="solid"/>
            <a:round/>
            <a:headEnd len="sm" w="sm" type="none"/>
            <a:tailEnd len="sm" w="sm" type="none"/>
          </a:ln>
        </p:spPr>
      </p:pic>
      <p:sp>
        <p:nvSpPr>
          <p:cNvPr id="388" name="Google Shape;388;g1dd8399a5bf_0_127"/>
          <p:cNvSpPr/>
          <p:nvPr/>
        </p:nvSpPr>
        <p:spPr>
          <a:xfrm flipH="1" rot="10800000">
            <a:off x="8372086" y="6523396"/>
            <a:ext cx="3840600" cy="45600"/>
          </a:xfrm>
          <a:prstGeom prst="rect">
            <a:avLst/>
          </a:prstGeom>
          <a:solidFill>
            <a:srgbClr val="FDB51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89" name="Google Shape;389;g1dd8399a5bf_0_127"/>
          <p:cNvSpPr/>
          <p:nvPr/>
        </p:nvSpPr>
        <p:spPr>
          <a:xfrm>
            <a:off x="5735767" y="6616493"/>
            <a:ext cx="6472200" cy="45600"/>
          </a:xfrm>
          <a:prstGeom prst="rect">
            <a:avLst/>
          </a:prstGeom>
          <a:solidFill>
            <a:srgbClr val="6364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90" name="Google Shape;390;g1dd8399a5bf_0_127"/>
          <p:cNvSpPr txBox="1"/>
          <p:nvPr/>
        </p:nvSpPr>
        <p:spPr>
          <a:xfrm>
            <a:off x="8090700" y="5978975"/>
            <a:ext cx="3263100" cy="538800"/>
          </a:xfrm>
          <a:prstGeom prst="rect">
            <a:avLst/>
          </a:prstGeom>
          <a:noFill/>
          <a:ln>
            <a:noFill/>
          </a:ln>
        </p:spPr>
        <p:txBody>
          <a:bodyPr anchorCtr="0" anchor="b" bIns="91425" lIns="91425" spcFirstLastPara="1" rIns="91425" wrap="square" tIns="91425">
            <a:noAutofit/>
          </a:bodyPr>
          <a:lstStyle/>
          <a:p>
            <a:pPr indent="0" lvl="0" marL="0" marR="0" rtl="0" algn="r">
              <a:lnSpc>
                <a:spcPct val="100000"/>
              </a:lnSpc>
              <a:spcBef>
                <a:spcPts val="0"/>
              </a:spcBef>
              <a:spcAft>
                <a:spcPts val="0"/>
              </a:spcAft>
              <a:buClr>
                <a:srgbClr val="000000"/>
              </a:buClr>
              <a:buSzPts val="2300"/>
              <a:buFont typeface="Arial"/>
              <a:buNone/>
            </a:pPr>
            <a:r>
              <a:rPr b="0" i="0" lang="en-US" sz="2300" u="none" cap="none" strike="noStrike">
                <a:solidFill>
                  <a:srgbClr val="666666"/>
                </a:solidFill>
                <a:latin typeface="Georgia"/>
                <a:ea typeface="Georgia"/>
                <a:cs typeface="Georgia"/>
                <a:sym typeface="Georgia"/>
              </a:rPr>
              <a:t>library.umbc.edu</a:t>
            </a:r>
            <a:endParaRPr b="0" i="0" sz="2300" u="none" cap="none" strike="noStrike">
              <a:solidFill>
                <a:srgbClr val="666666"/>
              </a:solidFill>
              <a:latin typeface="Georgia"/>
              <a:ea typeface="Georgia"/>
              <a:cs typeface="Georgia"/>
              <a:sym typeface="Georgia"/>
            </a:endParaRPr>
          </a:p>
        </p:txBody>
      </p:sp>
      <p:pic>
        <p:nvPicPr>
          <p:cNvPr id="391" name="Google Shape;391;g1dd8399a5bf_0_127"/>
          <p:cNvPicPr preferRelativeResize="0"/>
          <p:nvPr/>
        </p:nvPicPr>
        <p:blipFill>
          <a:blip r:embed="rId4">
            <a:alphaModFix/>
          </a:blip>
          <a:stretch>
            <a:fillRect/>
          </a:stretch>
        </p:blipFill>
        <p:spPr>
          <a:xfrm>
            <a:off x="2386224" y="1551848"/>
            <a:ext cx="6569677" cy="492405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g1dd8399a5bf_0_2"/>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t>Agenda</a:t>
            </a:r>
            <a:endParaRPr b="1">
              <a:latin typeface="Calibri"/>
              <a:ea typeface="Calibri"/>
              <a:cs typeface="Calibri"/>
              <a:sym typeface="Calibri"/>
            </a:endParaRPr>
          </a:p>
        </p:txBody>
      </p:sp>
      <p:sp>
        <p:nvSpPr>
          <p:cNvPr id="110" name="Google Shape;110;g1dd8399a5bf_0_2"/>
          <p:cNvSpPr txBox="1"/>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None/>
            </a:pPr>
            <a:r>
              <a:t/>
            </a:r>
            <a:endParaRPr sz="2800">
              <a:solidFill>
                <a:schemeClr val="dk1"/>
              </a:solidFill>
              <a:latin typeface="Calibri"/>
              <a:ea typeface="Calibri"/>
              <a:cs typeface="Calibri"/>
              <a:sym typeface="Calibri"/>
            </a:endParaRPr>
          </a:p>
          <a:p>
            <a:pPr indent="-406400" lvl="0" marL="457200" marR="0" rtl="0" algn="l">
              <a:lnSpc>
                <a:spcPct val="90000"/>
              </a:lnSpc>
              <a:spcBef>
                <a:spcPts val="0"/>
              </a:spcBef>
              <a:spcAft>
                <a:spcPts val="0"/>
              </a:spcAft>
              <a:buClr>
                <a:schemeClr val="dk1"/>
              </a:buClr>
              <a:buSzPts val="2800"/>
              <a:buFont typeface="Calibri"/>
              <a:buChar char="●"/>
            </a:pPr>
            <a:r>
              <a:rPr lang="en-US" sz="2800">
                <a:solidFill>
                  <a:schemeClr val="dk1"/>
                </a:solidFill>
                <a:latin typeface="Calibri"/>
                <a:ea typeface="Calibri"/>
                <a:cs typeface="Calibri"/>
                <a:sym typeface="Calibri"/>
              </a:rPr>
              <a:t>Academic Research Poster Overview</a:t>
            </a:r>
            <a:endParaRPr sz="2800">
              <a:solidFill>
                <a:schemeClr val="dk1"/>
              </a:solidFill>
              <a:latin typeface="Calibri"/>
              <a:ea typeface="Calibri"/>
              <a:cs typeface="Calibri"/>
              <a:sym typeface="Calibri"/>
            </a:endParaRPr>
          </a:p>
          <a:p>
            <a:pPr indent="-406400" lvl="1" marL="914400" marR="0" rtl="0" algn="l">
              <a:lnSpc>
                <a:spcPct val="90000"/>
              </a:lnSpc>
              <a:spcBef>
                <a:spcPts val="0"/>
              </a:spcBef>
              <a:spcAft>
                <a:spcPts val="0"/>
              </a:spcAft>
              <a:buClr>
                <a:schemeClr val="dk1"/>
              </a:buClr>
              <a:buSzPts val="2800"/>
              <a:buFont typeface="Calibri"/>
              <a:buChar char="○"/>
            </a:pPr>
            <a:r>
              <a:rPr lang="en-US" sz="2800">
                <a:solidFill>
                  <a:schemeClr val="dk1"/>
                </a:solidFill>
                <a:latin typeface="Calibri"/>
                <a:ea typeface="Calibri"/>
                <a:cs typeface="Calibri"/>
                <a:sym typeface="Calibri"/>
              </a:rPr>
              <a:t>Definition</a:t>
            </a:r>
            <a:endParaRPr sz="2800">
              <a:solidFill>
                <a:schemeClr val="dk1"/>
              </a:solidFill>
              <a:latin typeface="Calibri"/>
              <a:ea typeface="Calibri"/>
              <a:cs typeface="Calibri"/>
              <a:sym typeface="Calibri"/>
            </a:endParaRPr>
          </a:p>
          <a:p>
            <a:pPr indent="-406400" lvl="1" marL="914400" marR="0" rtl="0" algn="l">
              <a:lnSpc>
                <a:spcPct val="90000"/>
              </a:lnSpc>
              <a:spcBef>
                <a:spcPts val="0"/>
              </a:spcBef>
              <a:spcAft>
                <a:spcPts val="0"/>
              </a:spcAft>
              <a:buClr>
                <a:schemeClr val="dk1"/>
              </a:buClr>
              <a:buSzPts val="2800"/>
              <a:buFont typeface="Calibri"/>
              <a:buChar char="○"/>
            </a:pPr>
            <a:r>
              <a:rPr lang="en-US" sz="2800">
                <a:solidFill>
                  <a:schemeClr val="dk1"/>
                </a:solidFill>
                <a:latin typeface="Calibri"/>
                <a:ea typeface="Calibri"/>
                <a:cs typeface="Calibri"/>
                <a:sym typeface="Calibri"/>
              </a:rPr>
              <a:t>Content/layout/color &amp; font</a:t>
            </a:r>
            <a:endParaRPr sz="2800">
              <a:solidFill>
                <a:schemeClr val="dk1"/>
              </a:solidFill>
              <a:latin typeface="Calibri"/>
              <a:ea typeface="Calibri"/>
              <a:cs typeface="Calibri"/>
              <a:sym typeface="Calibri"/>
            </a:endParaRPr>
          </a:p>
          <a:p>
            <a:pPr indent="-406400" lvl="0" marL="457200" marR="0" rtl="0" algn="l">
              <a:lnSpc>
                <a:spcPct val="90000"/>
              </a:lnSpc>
              <a:spcBef>
                <a:spcPts val="0"/>
              </a:spcBef>
              <a:spcAft>
                <a:spcPts val="0"/>
              </a:spcAft>
              <a:buClr>
                <a:schemeClr val="dk1"/>
              </a:buClr>
              <a:buSzPts val="2800"/>
              <a:buFont typeface="Calibri"/>
              <a:buChar char="●"/>
            </a:pPr>
            <a:r>
              <a:rPr lang="en-US" sz="2800">
                <a:solidFill>
                  <a:schemeClr val="dk1"/>
                </a:solidFill>
                <a:latin typeface="Calibri"/>
                <a:ea typeface="Calibri"/>
                <a:cs typeface="Calibri"/>
                <a:sym typeface="Calibri"/>
              </a:rPr>
              <a:t>Canva</a:t>
            </a:r>
            <a:endParaRPr sz="2800">
              <a:solidFill>
                <a:schemeClr val="dk1"/>
              </a:solidFill>
              <a:latin typeface="Calibri"/>
              <a:ea typeface="Calibri"/>
              <a:cs typeface="Calibri"/>
              <a:sym typeface="Calibri"/>
            </a:endParaRPr>
          </a:p>
          <a:p>
            <a:pPr indent="-406400" lvl="1" marL="914400" marR="0" rtl="0" algn="l">
              <a:lnSpc>
                <a:spcPct val="90000"/>
              </a:lnSpc>
              <a:spcBef>
                <a:spcPts val="0"/>
              </a:spcBef>
              <a:spcAft>
                <a:spcPts val="0"/>
              </a:spcAft>
              <a:buClr>
                <a:schemeClr val="dk1"/>
              </a:buClr>
              <a:buSzPts val="2800"/>
              <a:buFont typeface="Calibri"/>
              <a:buChar char="○"/>
            </a:pPr>
            <a:r>
              <a:rPr lang="en-US" sz="2800">
                <a:solidFill>
                  <a:schemeClr val="dk1"/>
                </a:solidFill>
                <a:latin typeface="Calibri"/>
                <a:ea typeface="Calibri"/>
                <a:cs typeface="Calibri"/>
                <a:sym typeface="Calibri"/>
              </a:rPr>
              <a:t>Template</a:t>
            </a:r>
            <a:endParaRPr sz="2800">
              <a:solidFill>
                <a:schemeClr val="dk1"/>
              </a:solidFill>
              <a:latin typeface="Calibri"/>
              <a:ea typeface="Calibri"/>
              <a:cs typeface="Calibri"/>
              <a:sym typeface="Calibri"/>
            </a:endParaRPr>
          </a:p>
          <a:p>
            <a:pPr indent="-406400" lvl="1" marL="914400" marR="0" rtl="0" algn="l">
              <a:lnSpc>
                <a:spcPct val="90000"/>
              </a:lnSpc>
              <a:spcBef>
                <a:spcPts val="0"/>
              </a:spcBef>
              <a:spcAft>
                <a:spcPts val="0"/>
              </a:spcAft>
              <a:buClr>
                <a:schemeClr val="dk1"/>
              </a:buClr>
              <a:buSzPts val="2800"/>
              <a:buFont typeface="Calibri"/>
              <a:buChar char="○"/>
            </a:pPr>
            <a:r>
              <a:rPr lang="en-US" sz="2800">
                <a:solidFill>
                  <a:schemeClr val="dk1"/>
                </a:solidFill>
                <a:latin typeface="Calibri"/>
                <a:ea typeface="Calibri"/>
                <a:cs typeface="Calibri"/>
                <a:sym typeface="Calibri"/>
              </a:rPr>
              <a:t>Create a New Design </a:t>
            </a:r>
            <a:endParaRPr sz="2800">
              <a:solidFill>
                <a:schemeClr val="dk1"/>
              </a:solidFill>
              <a:latin typeface="Calibri"/>
              <a:ea typeface="Calibri"/>
              <a:cs typeface="Calibri"/>
              <a:sym typeface="Calibri"/>
            </a:endParaRPr>
          </a:p>
          <a:p>
            <a:pPr indent="-406400" lvl="0" marL="457200" marR="0" rtl="0" algn="l">
              <a:lnSpc>
                <a:spcPct val="90000"/>
              </a:lnSpc>
              <a:spcBef>
                <a:spcPts val="0"/>
              </a:spcBef>
              <a:spcAft>
                <a:spcPts val="0"/>
              </a:spcAft>
              <a:buClr>
                <a:schemeClr val="dk1"/>
              </a:buClr>
              <a:buSzPts val="2800"/>
              <a:buFont typeface="Calibri"/>
              <a:buChar char="●"/>
            </a:pPr>
            <a:r>
              <a:rPr lang="en-US" sz="2800">
                <a:solidFill>
                  <a:schemeClr val="dk1"/>
                </a:solidFill>
                <a:latin typeface="Calibri"/>
                <a:ea typeface="Calibri"/>
                <a:cs typeface="Calibri"/>
                <a:sym typeface="Calibri"/>
              </a:rPr>
              <a:t>Demo</a:t>
            </a:r>
            <a:endParaRPr sz="2800">
              <a:solidFill>
                <a:schemeClr val="dk1"/>
              </a:solidFill>
              <a:latin typeface="Calibri"/>
              <a:ea typeface="Calibri"/>
              <a:cs typeface="Calibri"/>
              <a:sym typeface="Calibri"/>
            </a:endParaRPr>
          </a:p>
        </p:txBody>
      </p:sp>
      <p:pic>
        <p:nvPicPr>
          <p:cNvPr id="111" name="Google Shape;111;g1dd8399a5bf_0_2"/>
          <p:cNvPicPr preferRelativeResize="0"/>
          <p:nvPr/>
        </p:nvPicPr>
        <p:blipFill rotWithShape="1">
          <a:blip r:embed="rId3">
            <a:alphaModFix/>
          </a:blip>
          <a:srcRect b="3688" l="3344" r="0" t="4103"/>
          <a:stretch/>
        </p:blipFill>
        <p:spPr>
          <a:xfrm>
            <a:off x="11506200" y="5891225"/>
            <a:ext cx="642300" cy="561900"/>
          </a:xfrm>
          <a:prstGeom prst="rect">
            <a:avLst/>
          </a:prstGeom>
          <a:noFill/>
          <a:ln cap="flat" cmpd="sng" w="9525">
            <a:solidFill>
              <a:srgbClr val="FFFFFF"/>
            </a:solidFill>
            <a:prstDash val="solid"/>
            <a:round/>
            <a:headEnd len="sm" w="sm" type="none"/>
            <a:tailEnd len="sm" w="sm" type="none"/>
          </a:ln>
        </p:spPr>
      </p:pic>
      <p:sp>
        <p:nvSpPr>
          <p:cNvPr id="112" name="Google Shape;112;g1dd8399a5bf_0_2"/>
          <p:cNvSpPr/>
          <p:nvPr/>
        </p:nvSpPr>
        <p:spPr>
          <a:xfrm flipH="1" rot="10800000">
            <a:off x="8372086" y="6523396"/>
            <a:ext cx="3840600" cy="45600"/>
          </a:xfrm>
          <a:prstGeom prst="rect">
            <a:avLst/>
          </a:prstGeom>
          <a:solidFill>
            <a:srgbClr val="FDB51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13" name="Google Shape;113;g1dd8399a5bf_0_2"/>
          <p:cNvSpPr/>
          <p:nvPr/>
        </p:nvSpPr>
        <p:spPr>
          <a:xfrm>
            <a:off x="5735767" y="6616493"/>
            <a:ext cx="6472200" cy="45600"/>
          </a:xfrm>
          <a:prstGeom prst="rect">
            <a:avLst/>
          </a:prstGeom>
          <a:solidFill>
            <a:srgbClr val="6364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14" name="Google Shape;114;g1dd8399a5bf_0_2"/>
          <p:cNvSpPr txBox="1"/>
          <p:nvPr/>
        </p:nvSpPr>
        <p:spPr>
          <a:xfrm>
            <a:off x="8090700" y="5978975"/>
            <a:ext cx="3263100" cy="538800"/>
          </a:xfrm>
          <a:prstGeom prst="rect">
            <a:avLst/>
          </a:prstGeom>
          <a:noFill/>
          <a:ln>
            <a:noFill/>
          </a:ln>
        </p:spPr>
        <p:txBody>
          <a:bodyPr anchorCtr="0" anchor="b" bIns="91425" lIns="91425" spcFirstLastPara="1" rIns="91425" wrap="square" tIns="91425">
            <a:noAutofit/>
          </a:bodyPr>
          <a:lstStyle/>
          <a:p>
            <a:pPr indent="0" lvl="0" marL="0" marR="0" rtl="0" algn="r">
              <a:lnSpc>
                <a:spcPct val="100000"/>
              </a:lnSpc>
              <a:spcBef>
                <a:spcPts val="0"/>
              </a:spcBef>
              <a:spcAft>
                <a:spcPts val="0"/>
              </a:spcAft>
              <a:buClr>
                <a:srgbClr val="000000"/>
              </a:buClr>
              <a:buSzPts val="2300"/>
              <a:buFont typeface="Arial"/>
              <a:buNone/>
            </a:pPr>
            <a:r>
              <a:rPr b="0" i="0" lang="en-US" sz="2300" u="none" cap="none" strike="noStrike">
                <a:solidFill>
                  <a:srgbClr val="666666"/>
                </a:solidFill>
                <a:latin typeface="Georgia"/>
                <a:ea typeface="Georgia"/>
                <a:cs typeface="Georgia"/>
                <a:sym typeface="Georgia"/>
              </a:rPr>
              <a:t>library.umbc.edu</a:t>
            </a:r>
            <a:endParaRPr b="0" i="0" sz="2300" u="none" cap="none" strike="noStrike">
              <a:solidFill>
                <a:srgbClr val="666666"/>
              </a:solidFill>
              <a:latin typeface="Georgia"/>
              <a:ea typeface="Georgia"/>
              <a:cs typeface="Georgia"/>
              <a:sym typeface="Georgia"/>
            </a:endParaRPr>
          </a:p>
        </p:txBody>
      </p:sp>
      <p:pic>
        <p:nvPicPr>
          <p:cNvPr id="115" name="Google Shape;115;g1dd8399a5bf_0_2"/>
          <p:cNvPicPr preferRelativeResize="0"/>
          <p:nvPr/>
        </p:nvPicPr>
        <p:blipFill>
          <a:blip r:embed="rId4">
            <a:alphaModFix/>
          </a:blip>
          <a:stretch>
            <a:fillRect/>
          </a:stretch>
        </p:blipFill>
        <p:spPr>
          <a:xfrm>
            <a:off x="6974559" y="2327100"/>
            <a:ext cx="4531639" cy="30156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pic>
        <p:nvPicPr>
          <p:cNvPr id="396" name="Google Shape;396;g1dd8399a5bf_0_211"/>
          <p:cNvPicPr preferRelativeResize="0"/>
          <p:nvPr/>
        </p:nvPicPr>
        <p:blipFill rotWithShape="1">
          <a:blip r:embed="rId3">
            <a:alphaModFix/>
          </a:blip>
          <a:srcRect b="0" l="0" r="0" t="0"/>
          <a:stretch/>
        </p:blipFill>
        <p:spPr>
          <a:xfrm>
            <a:off x="11483993" y="5866180"/>
            <a:ext cx="664464" cy="609600"/>
          </a:xfrm>
          <a:prstGeom prst="rect">
            <a:avLst/>
          </a:prstGeom>
          <a:noFill/>
          <a:ln>
            <a:noFill/>
          </a:ln>
        </p:spPr>
      </p:pic>
      <p:sp>
        <p:nvSpPr>
          <p:cNvPr id="397" name="Google Shape;397;g1dd8399a5bf_0_211"/>
          <p:cNvSpPr/>
          <p:nvPr/>
        </p:nvSpPr>
        <p:spPr>
          <a:xfrm flipH="1" rot="10800000">
            <a:off x="8372086" y="6523396"/>
            <a:ext cx="3840600" cy="45600"/>
          </a:xfrm>
          <a:prstGeom prst="rect">
            <a:avLst/>
          </a:prstGeom>
          <a:solidFill>
            <a:srgbClr val="FDB51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98" name="Google Shape;398;g1dd8399a5bf_0_211"/>
          <p:cNvSpPr/>
          <p:nvPr/>
        </p:nvSpPr>
        <p:spPr>
          <a:xfrm>
            <a:off x="5735767" y="6616493"/>
            <a:ext cx="6472200" cy="45600"/>
          </a:xfrm>
          <a:prstGeom prst="rect">
            <a:avLst/>
          </a:prstGeom>
          <a:solidFill>
            <a:srgbClr val="6364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399" name="Google Shape;399;g1dd8399a5bf_0_211"/>
          <p:cNvPicPr preferRelativeResize="0"/>
          <p:nvPr/>
        </p:nvPicPr>
        <p:blipFill rotWithShape="1">
          <a:blip r:embed="rId3">
            <a:alphaModFix/>
          </a:blip>
          <a:srcRect b="3688" l="3344" r="0" t="4103"/>
          <a:stretch/>
        </p:blipFill>
        <p:spPr>
          <a:xfrm>
            <a:off x="11506200" y="5891225"/>
            <a:ext cx="642300" cy="561900"/>
          </a:xfrm>
          <a:prstGeom prst="rect">
            <a:avLst/>
          </a:prstGeom>
          <a:noFill/>
          <a:ln cap="flat" cmpd="sng" w="9525">
            <a:solidFill>
              <a:srgbClr val="FFFFFF"/>
            </a:solidFill>
            <a:prstDash val="solid"/>
            <a:round/>
            <a:headEnd len="sm" w="sm" type="none"/>
            <a:tailEnd len="sm" w="sm" type="none"/>
          </a:ln>
        </p:spPr>
      </p:pic>
      <p:sp>
        <p:nvSpPr>
          <p:cNvPr id="400" name="Google Shape;400;g1dd8399a5bf_0_211"/>
          <p:cNvSpPr/>
          <p:nvPr/>
        </p:nvSpPr>
        <p:spPr>
          <a:xfrm flipH="1" rot="10800000">
            <a:off x="8372086" y="6523396"/>
            <a:ext cx="3840600" cy="45600"/>
          </a:xfrm>
          <a:prstGeom prst="rect">
            <a:avLst/>
          </a:prstGeom>
          <a:solidFill>
            <a:srgbClr val="FDB51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01" name="Google Shape;401;g1dd8399a5bf_0_211"/>
          <p:cNvSpPr/>
          <p:nvPr/>
        </p:nvSpPr>
        <p:spPr>
          <a:xfrm>
            <a:off x="5735767" y="6616493"/>
            <a:ext cx="6472200" cy="45600"/>
          </a:xfrm>
          <a:prstGeom prst="rect">
            <a:avLst/>
          </a:prstGeom>
          <a:solidFill>
            <a:srgbClr val="6364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02" name="Google Shape;402;g1dd8399a5bf_0_211"/>
          <p:cNvSpPr txBox="1"/>
          <p:nvPr/>
        </p:nvSpPr>
        <p:spPr>
          <a:xfrm>
            <a:off x="8090700" y="5978975"/>
            <a:ext cx="3263100" cy="538800"/>
          </a:xfrm>
          <a:prstGeom prst="rect">
            <a:avLst/>
          </a:prstGeom>
          <a:noFill/>
          <a:ln>
            <a:noFill/>
          </a:ln>
        </p:spPr>
        <p:txBody>
          <a:bodyPr anchorCtr="0" anchor="b" bIns="91425" lIns="91425" spcFirstLastPara="1" rIns="91425" wrap="square" tIns="91425">
            <a:noAutofit/>
          </a:bodyPr>
          <a:lstStyle/>
          <a:p>
            <a:pPr indent="0" lvl="0" marL="0" marR="0" rtl="0" algn="r">
              <a:lnSpc>
                <a:spcPct val="100000"/>
              </a:lnSpc>
              <a:spcBef>
                <a:spcPts val="0"/>
              </a:spcBef>
              <a:spcAft>
                <a:spcPts val="0"/>
              </a:spcAft>
              <a:buClr>
                <a:srgbClr val="000000"/>
              </a:buClr>
              <a:buSzPts val="2300"/>
              <a:buFont typeface="Arial"/>
              <a:buNone/>
            </a:pPr>
            <a:r>
              <a:rPr b="0" i="0" lang="en-US" sz="2300" u="none" cap="none" strike="noStrike">
                <a:solidFill>
                  <a:srgbClr val="666666"/>
                </a:solidFill>
                <a:latin typeface="Georgia"/>
                <a:ea typeface="Georgia"/>
                <a:cs typeface="Georgia"/>
                <a:sym typeface="Georgia"/>
              </a:rPr>
              <a:t>library.umbc.edu</a:t>
            </a:r>
            <a:endParaRPr b="0" i="0" sz="2300" u="none" cap="none" strike="noStrike">
              <a:solidFill>
                <a:srgbClr val="666666"/>
              </a:solidFill>
              <a:latin typeface="Georgia"/>
              <a:ea typeface="Georgia"/>
              <a:cs typeface="Georgia"/>
              <a:sym typeface="Georgia"/>
            </a:endParaRPr>
          </a:p>
        </p:txBody>
      </p:sp>
      <p:pic>
        <p:nvPicPr>
          <p:cNvPr id="403" name="Google Shape;403;g1dd8399a5bf_0_211"/>
          <p:cNvPicPr preferRelativeResize="0"/>
          <p:nvPr/>
        </p:nvPicPr>
        <p:blipFill>
          <a:blip r:embed="rId4">
            <a:alphaModFix/>
          </a:blip>
          <a:stretch>
            <a:fillRect/>
          </a:stretch>
        </p:blipFill>
        <p:spPr>
          <a:xfrm>
            <a:off x="838211" y="2702300"/>
            <a:ext cx="4638675" cy="3474529"/>
          </a:xfrm>
          <a:prstGeom prst="rect">
            <a:avLst/>
          </a:prstGeom>
          <a:noFill/>
          <a:ln>
            <a:noFill/>
          </a:ln>
        </p:spPr>
      </p:pic>
      <p:pic>
        <p:nvPicPr>
          <p:cNvPr id="404" name="Google Shape;404;g1dd8399a5bf_0_211"/>
          <p:cNvPicPr preferRelativeResize="0"/>
          <p:nvPr/>
        </p:nvPicPr>
        <p:blipFill>
          <a:blip r:embed="rId5">
            <a:alphaModFix/>
          </a:blip>
          <a:stretch>
            <a:fillRect/>
          </a:stretch>
        </p:blipFill>
        <p:spPr>
          <a:xfrm>
            <a:off x="6085386" y="796100"/>
            <a:ext cx="4638670" cy="34745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pic>
        <p:nvPicPr>
          <p:cNvPr id="409" name="Google Shape;409;g29581c1ab5e_0_6"/>
          <p:cNvPicPr preferRelativeResize="0"/>
          <p:nvPr/>
        </p:nvPicPr>
        <p:blipFill rotWithShape="1">
          <a:blip r:embed="rId3">
            <a:alphaModFix/>
          </a:blip>
          <a:srcRect b="0" l="0" r="0" t="0"/>
          <a:stretch/>
        </p:blipFill>
        <p:spPr>
          <a:xfrm>
            <a:off x="11483993" y="5866180"/>
            <a:ext cx="664464" cy="609600"/>
          </a:xfrm>
          <a:prstGeom prst="rect">
            <a:avLst/>
          </a:prstGeom>
          <a:noFill/>
          <a:ln>
            <a:noFill/>
          </a:ln>
        </p:spPr>
      </p:pic>
      <p:sp>
        <p:nvSpPr>
          <p:cNvPr id="410" name="Google Shape;410;g29581c1ab5e_0_6"/>
          <p:cNvSpPr/>
          <p:nvPr/>
        </p:nvSpPr>
        <p:spPr>
          <a:xfrm flipH="1" rot="10800000">
            <a:off x="8372086" y="6523396"/>
            <a:ext cx="3840600" cy="45600"/>
          </a:xfrm>
          <a:prstGeom prst="rect">
            <a:avLst/>
          </a:prstGeom>
          <a:solidFill>
            <a:srgbClr val="FDB51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11" name="Google Shape;411;g29581c1ab5e_0_6"/>
          <p:cNvSpPr/>
          <p:nvPr/>
        </p:nvSpPr>
        <p:spPr>
          <a:xfrm>
            <a:off x="5735767" y="6616493"/>
            <a:ext cx="6472200" cy="45600"/>
          </a:xfrm>
          <a:prstGeom prst="rect">
            <a:avLst/>
          </a:prstGeom>
          <a:solidFill>
            <a:srgbClr val="6364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412" name="Google Shape;412;g29581c1ab5e_0_6"/>
          <p:cNvPicPr preferRelativeResize="0"/>
          <p:nvPr/>
        </p:nvPicPr>
        <p:blipFill rotWithShape="1">
          <a:blip r:embed="rId3">
            <a:alphaModFix/>
          </a:blip>
          <a:srcRect b="3688" l="3344" r="0" t="4103"/>
          <a:stretch/>
        </p:blipFill>
        <p:spPr>
          <a:xfrm>
            <a:off x="11506200" y="5891225"/>
            <a:ext cx="642300" cy="561900"/>
          </a:xfrm>
          <a:prstGeom prst="rect">
            <a:avLst/>
          </a:prstGeom>
          <a:noFill/>
          <a:ln cap="flat" cmpd="sng" w="9525">
            <a:solidFill>
              <a:srgbClr val="FFFFFF"/>
            </a:solidFill>
            <a:prstDash val="solid"/>
            <a:round/>
            <a:headEnd len="sm" w="sm" type="none"/>
            <a:tailEnd len="sm" w="sm" type="none"/>
          </a:ln>
        </p:spPr>
      </p:pic>
      <p:sp>
        <p:nvSpPr>
          <p:cNvPr id="413" name="Google Shape;413;g29581c1ab5e_0_6"/>
          <p:cNvSpPr/>
          <p:nvPr/>
        </p:nvSpPr>
        <p:spPr>
          <a:xfrm flipH="1" rot="10800000">
            <a:off x="8372086" y="6523396"/>
            <a:ext cx="3840600" cy="45600"/>
          </a:xfrm>
          <a:prstGeom prst="rect">
            <a:avLst/>
          </a:prstGeom>
          <a:solidFill>
            <a:srgbClr val="FDB51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14" name="Google Shape;414;g29581c1ab5e_0_6"/>
          <p:cNvSpPr/>
          <p:nvPr/>
        </p:nvSpPr>
        <p:spPr>
          <a:xfrm>
            <a:off x="5735767" y="6616493"/>
            <a:ext cx="6472200" cy="45600"/>
          </a:xfrm>
          <a:prstGeom prst="rect">
            <a:avLst/>
          </a:prstGeom>
          <a:solidFill>
            <a:srgbClr val="6364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15" name="Google Shape;415;g29581c1ab5e_0_6"/>
          <p:cNvSpPr txBox="1"/>
          <p:nvPr/>
        </p:nvSpPr>
        <p:spPr>
          <a:xfrm>
            <a:off x="8090700" y="5978975"/>
            <a:ext cx="3263100" cy="538800"/>
          </a:xfrm>
          <a:prstGeom prst="rect">
            <a:avLst/>
          </a:prstGeom>
          <a:noFill/>
          <a:ln>
            <a:noFill/>
          </a:ln>
        </p:spPr>
        <p:txBody>
          <a:bodyPr anchorCtr="0" anchor="b" bIns="91425" lIns="91425" spcFirstLastPara="1" rIns="91425" wrap="square" tIns="91425">
            <a:noAutofit/>
          </a:bodyPr>
          <a:lstStyle/>
          <a:p>
            <a:pPr indent="0" lvl="0" marL="0" marR="0" rtl="0" algn="r">
              <a:lnSpc>
                <a:spcPct val="100000"/>
              </a:lnSpc>
              <a:spcBef>
                <a:spcPts val="0"/>
              </a:spcBef>
              <a:spcAft>
                <a:spcPts val="0"/>
              </a:spcAft>
              <a:buClr>
                <a:srgbClr val="000000"/>
              </a:buClr>
              <a:buSzPts val="2300"/>
              <a:buFont typeface="Arial"/>
              <a:buNone/>
            </a:pPr>
            <a:r>
              <a:rPr b="0" i="0" lang="en-US" sz="2300" u="none" cap="none" strike="noStrike">
                <a:solidFill>
                  <a:srgbClr val="666666"/>
                </a:solidFill>
                <a:latin typeface="Georgia"/>
                <a:ea typeface="Georgia"/>
                <a:cs typeface="Georgia"/>
                <a:sym typeface="Georgia"/>
              </a:rPr>
              <a:t>library.umbc.edu</a:t>
            </a:r>
            <a:endParaRPr b="0" i="0" sz="2300" u="none" cap="none" strike="noStrike">
              <a:solidFill>
                <a:srgbClr val="666666"/>
              </a:solidFill>
              <a:latin typeface="Georgia"/>
              <a:ea typeface="Georgia"/>
              <a:cs typeface="Georgia"/>
              <a:sym typeface="Georgia"/>
            </a:endParaRPr>
          </a:p>
        </p:txBody>
      </p:sp>
      <p:sp>
        <p:nvSpPr>
          <p:cNvPr id="416" name="Google Shape;416;g29581c1ab5e_0_6"/>
          <p:cNvSpPr txBox="1"/>
          <p:nvPr>
            <p:ph type="title"/>
          </p:nvPr>
        </p:nvSpPr>
        <p:spPr>
          <a:xfrm>
            <a:off x="838200" y="1736763"/>
            <a:ext cx="10515600" cy="28527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Clr>
                <a:schemeClr val="dk1"/>
              </a:buClr>
              <a:buSzPts val="1100"/>
              <a:buFont typeface="Arial"/>
              <a:buNone/>
            </a:pPr>
            <a:r>
              <a:rPr lang="en-US"/>
              <a:t>Let’s Get Started</a:t>
            </a:r>
            <a:endParaRPr/>
          </a:p>
        </p:txBody>
      </p:sp>
      <p:sp>
        <p:nvSpPr>
          <p:cNvPr id="417" name="Google Shape;417;g29581c1ab5e_0_6"/>
          <p:cNvSpPr txBox="1"/>
          <p:nvPr>
            <p:ph idx="1" type="body"/>
          </p:nvPr>
        </p:nvSpPr>
        <p:spPr>
          <a:xfrm>
            <a:off x="831850" y="4589463"/>
            <a:ext cx="10515600" cy="15003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Clr>
                <a:schemeClr val="dk1"/>
              </a:buClr>
              <a:buSzPts val="1100"/>
              <a:buFont typeface="Arial"/>
              <a:buNone/>
            </a:pPr>
            <a:r>
              <a:rPr b="1" lang="en-US"/>
              <a:t>https://www.canva.com/</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pic>
        <p:nvPicPr>
          <p:cNvPr id="422" name="Google Shape;422;g29581c1ab5e_0_18"/>
          <p:cNvPicPr preferRelativeResize="0"/>
          <p:nvPr/>
        </p:nvPicPr>
        <p:blipFill rotWithShape="1">
          <a:blip r:embed="rId3">
            <a:alphaModFix/>
          </a:blip>
          <a:srcRect b="0" l="0" r="0" t="0"/>
          <a:stretch/>
        </p:blipFill>
        <p:spPr>
          <a:xfrm>
            <a:off x="11483993" y="5866180"/>
            <a:ext cx="664464" cy="609600"/>
          </a:xfrm>
          <a:prstGeom prst="rect">
            <a:avLst/>
          </a:prstGeom>
          <a:noFill/>
          <a:ln>
            <a:noFill/>
          </a:ln>
        </p:spPr>
      </p:pic>
      <p:sp>
        <p:nvSpPr>
          <p:cNvPr id="423" name="Google Shape;423;g29581c1ab5e_0_18"/>
          <p:cNvSpPr/>
          <p:nvPr/>
        </p:nvSpPr>
        <p:spPr>
          <a:xfrm flipH="1" rot="10800000">
            <a:off x="8372086" y="6523396"/>
            <a:ext cx="3840600" cy="45600"/>
          </a:xfrm>
          <a:prstGeom prst="rect">
            <a:avLst/>
          </a:prstGeom>
          <a:solidFill>
            <a:srgbClr val="FDB51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24" name="Google Shape;424;g29581c1ab5e_0_18"/>
          <p:cNvSpPr/>
          <p:nvPr/>
        </p:nvSpPr>
        <p:spPr>
          <a:xfrm>
            <a:off x="5735767" y="6616493"/>
            <a:ext cx="6472200" cy="45600"/>
          </a:xfrm>
          <a:prstGeom prst="rect">
            <a:avLst/>
          </a:prstGeom>
          <a:solidFill>
            <a:srgbClr val="6364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425" name="Google Shape;425;g29581c1ab5e_0_18"/>
          <p:cNvPicPr preferRelativeResize="0"/>
          <p:nvPr/>
        </p:nvPicPr>
        <p:blipFill rotWithShape="1">
          <a:blip r:embed="rId3">
            <a:alphaModFix/>
          </a:blip>
          <a:srcRect b="3688" l="3344" r="0" t="4103"/>
          <a:stretch/>
        </p:blipFill>
        <p:spPr>
          <a:xfrm>
            <a:off x="11506200" y="5891225"/>
            <a:ext cx="642300" cy="561900"/>
          </a:xfrm>
          <a:prstGeom prst="rect">
            <a:avLst/>
          </a:prstGeom>
          <a:noFill/>
          <a:ln cap="flat" cmpd="sng" w="9525">
            <a:solidFill>
              <a:srgbClr val="FFFFFF"/>
            </a:solidFill>
            <a:prstDash val="solid"/>
            <a:round/>
            <a:headEnd len="sm" w="sm" type="none"/>
            <a:tailEnd len="sm" w="sm" type="none"/>
          </a:ln>
        </p:spPr>
      </p:pic>
      <p:sp>
        <p:nvSpPr>
          <p:cNvPr id="426" name="Google Shape;426;g29581c1ab5e_0_18"/>
          <p:cNvSpPr/>
          <p:nvPr/>
        </p:nvSpPr>
        <p:spPr>
          <a:xfrm flipH="1" rot="10800000">
            <a:off x="8372086" y="6523396"/>
            <a:ext cx="3840600" cy="45600"/>
          </a:xfrm>
          <a:prstGeom prst="rect">
            <a:avLst/>
          </a:prstGeom>
          <a:solidFill>
            <a:srgbClr val="FDB51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27" name="Google Shape;427;g29581c1ab5e_0_18"/>
          <p:cNvSpPr/>
          <p:nvPr/>
        </p:nvSpPr>
        <p:spPr>
          <a:xfrm>
            <a:off x="5735767" y="6616493"/>
            <a:ext cx="6472200" cy="45600"/>
          </a:xfrm>
          <a:prstGeom prst="rect">
            <a:avLst/>
          </a:prstGeom>
          <a:solidFill>
            <a:srgbClr val="6364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28" name="Google Shape;428;g29581c1ab5e_0_18"/>
          <p:cNvSpPr txBox="1"/>
          <p:nvPr/>
        </p:nvSpPr>
        <p:spPr>
          <a:xfrm>
            <a:off x="8090700" y="5978975"/>
            <a:ext cx="3263100" cy="538800"/>
          </a:xfrm>
          <a:prstGeom prst="rect">
            <a:avLst/>
          </a:prstGeom>
          <a:noFill/>
          <a:ln>
            <a:noFill/>
          </a:ln>
        </p:spPr>
        <p:txBody>
          <a:bodyPr anchorCtr="0" anchor="b" bIns="91425" lIns="91425" spcFirstLastPara="1" rIns="91425" wrap="square" tIns="91425">
            <a:noAutofit/>
          </a:bodyPr>
          <a:lstStyle/>
          <a:p>
            <a:pPr indent="0" lvl="0" marL="0" marR="0" rtl="0" algn="r">
              <a:lnSpc>
                <a:spcPct val="100000"/>
              </a:lnSpc>
              <a:spcBef>
                <a:spcPts val="0"/>
              </a:spcBef>
              <a:spcAft>
                <a:spcPts val="0"/>
              </a:spcAft>
              <a:buClr>
                <a:srgbClr val="000000"/>
              </a:buClr>
              <a:buSzPts val="2300"/>
              <a:buFont typeface="Arial"/>
              <a:buNone/>
            </a:pPr>
            <a:r>
              <a:rPr b="0" i="0" lang="en-US" sz="2300" u="none" cap="none" strike="noStrike">
                <a:solidFill>
                  <a:srgbClr val="666666"/>
                </a:solidFill>
                <a:latin typeface="Georgia"/>
                <a:ea typeface="Georgia"/>
                <a:cs typeface="Georgia"/>
                <a:sym typeface="Georgia"/>
              </a:rPr>
              <a:t>library.umbc.edu</a:t>
            </a:r>
            <a:endParaRPr b="0" i="0" sz="2300" u="none" cap="none" strike="noStrike">
              <a:solidFill>
                <a:srgbClr val="666666"/>
              </a:solidFill>
              <a:latin typeface="Georgia"/>
              <a:ea typeface="Georgia"/>
              <a:cs typeface="Georgia"/>
              <a:sym typeface="Georgia"/>
            </a:endParaRPr>
          </a:p>
        </p:txBody>
      </p:sp>
      <p:sp>
        <p:nvSpPr>
          <p:cNvPr id="429" name="Google Shape;429;g29581c1ab5e_0_18"/>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Clr>
                <a:schemeClr val="dk1"/>
              </a:buClr>
              <a:buSzPts val="1100"/>
              <a:buFont typeface="Arial"/>
              <a:buNone/>
            </a:pPr>
            <a:r>
              <a:rPr lang="en-US"/>
              <a:t>Steps to Canva Poster</a:t>
            </a:r>
            <a:endParaRPr/>
          </a:p>
        </p:txBody>
      </p:sp>
      <p:sp>
        <p:nvSpPr>
          <p:cNvPr id="430" name="Google Shape;430;g29581c1ab5e_0_18"/>
          <p:cNvSpPr txBox="1"/>
          <p:nvPr>
            <p:ph idx="1" type="body"/>
          </p:nvPr>
        </p:nvSpPr>
        <p:spPr>
          <a:xfrm>
            <a:off x="838200" y="1825625"/>
            <a:ext cx="10515600" cy="4351200"/>
          </a:xfrm>
          <a:prstGeom prst="rect">
            <a:avLst/>
          </a:prstGeom>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dk1"/>
              </a:buClr>
              <a:buSzPts val="1100"/>
              <a:buFont typeface="Arial"/>
              <a:buNone/>
            </a:pPr>
            <a:r>
              <a:rPr lang="en-US" sz="2400"/>
              <a:t>Step 1: Content</a:t>
            </a:r>
            <a:endParaRPr sz="2400"/>
          </a:p>
          <a:p>
            <a:pPr indent="0" lvl="0" marL="0" rtl="0" algn="l">
              <a:lnSpc>
                <a:spcPct val="100000"/>
              </a:lnSpc>
              <a:spcBef>
                <a:spcPts val="0"/>
              </a:spcBef>
              <a:spcAft>
                <a:spcPts val="0"/>
              </a:spcAft>
              <a:buClr>
                <a:schemeClr val="dk1"/>
              </a:buClr>
              <a:buSzPts val="1100"/>
              <a:buFont typeface="Arial"/>
              <a:buNone/>
            </a:pPr>
            <a:r>
              <a:rPr lang="en-US" sz="2400"/>
              <a:t>Step 2: Layout</a:t>
            </a:r>
            <a:endParaRPr sz="2400"/>
          </a:p>
          <a:p>
            <a:pPr indent="0" lvl="0" marL="0" rtl="0" algn="l">
              <a:lnSpc>
                <a:spcPct val="100000"/>
              </a:lnSpc>
              <a:spcBef>
                <a:spcPts val="0"/>
              </a:spcBef>
              <a:spcAft>
                <a:spcPts val="0"/>
              </a:spcAft>
              <a:buClr>
                <a:schemeClr val="dk1"/>
              </a:buClr>
              <a:buSzPts val="1100"/>
              <a:buFont typeface="Arial"/>
              <a:buNone/>
            </a:pPr>
            <a:r>
              <a:rPr lang="en-US" sz="2400"/>
              <a:t>Step 3: Color/font</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pic>
        <p:nvPicPr>
          <p:cNvPr id="435" name="Google Shape;435;g29581c1ab5e_0_30"/>
          <p:cNvPicPr preferRelativeResize="0"/>
          <p:nvPr/>
        </p:nvPicPr>
        <p:blipFill rotWithShape="1">
          <a:blip r:embed="rId3">
            <a:alphaModFix/>
          </a:blip>
          <a:srcRect b="0" l="0" r="0" t="0"/>
          <a:stretch/>
        </p:blipFill>
        <p:spPr>
          <a:xfrm>
            <a:off x="11483993" y="5866180"/>
            <a:ext cx="664464" cy="609600"/>
          </a:xfrm>
          <a:prstGeom prst="rect">
            <a:avLst/>
          </a:prstGeom>
          <a:noFill/>
          <a:ln>
            <a:noFill/>
          </a:ln>
        </p:spPr>
      </p:pic>
      <p:sp>
        <p:nvSpPr>
          <p:cNvPr id="436" name="Google Shape;436;g29581c1ab5e_0_30"/>
          <p:cNvSpPr/>
          <p:nvPr/>
        </p:nvSpPr>
        <p:spPr>
          <a:xfrm flipH="1" rot="10800000">
            <a:off x="8372086" y="6523396"/>
            <a:ext cx="3840600" cy="45600"/>
          </a:xfrm>
          <a:prstGeom prst="rect">
            <a:avLst/>
          </a:prstGeom>
          <a:solidFill>
            <a:srgbClr val="FDB51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37" name="Google Shape;437;g29581c1ab5e_0_30"/>
          <p:cNvSpPr/>
          <p:nvPr/>
        </p:nvSpPr>
        <p:spPr>
          <a:xfrm>
            <a:off x="5735767" y="6616493"/>
            <a:ext cx="6472200" cy="45600"/>
          </a:xfrm>
          <a:prstGeom prst="rect">
            <a:avLst/>
          </a:prstGeom>
          <a:solidFill>
            <a:srgbClr val="6364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438" name="Google Shape;438;g29581c1ab5e_0_30"/>
          <p:cNvPicPr preferRelativeResize="0"/>
          <p:nvPr/>
        </p:nvPicPr>
        <p:blipFill rotWithShape="1">
          <a:blip r:embed="rId3">
            <a:alphaModFix/>
          </a:blip>
          <a:srcRect b="3688" l="3344" r="0" t="4103"/>
          <a:stretch/>
        </p:blipFill>
        <p:spPr>
          <a:xfrm>
            <a:off x="11506200" y="5891225"/>
            <a:ext cx="642300" cy="561900"/>
          </a:xfrm>
          <a:prstGeom prst="rect">
            <a:avLst/>
          </a:prstGeom>
          <a:noFill/>
          <a:ln cap="flat" cmpd="sng" w="9525">
            <a:solidFill>
              <a:srgbClr val="FFFFFF"/>
            </a:solidFill>
            <a:prstDash val="solid"/>
            <a:round/>
            <a:headEnd len="sm" w="sm" type="none"/>
            <a:tailEnd len="sm" w="sm" type="none"/>
          </a:ln>
        </p:spPr>
      </p:pic>
      <p:sp>
        <p:nvSpPr>
          <p:cNvPr id="439" name="Google Shape;439;g29581c1ab5e_0_30"/>
          <p:cNvSpPr/>
          <p:nvPr/>
        </p:nvSpPr>
        <p:spPr>
          <a:xfrm flipH="1" rot="10800000">
            <a:off x="8372086" y="6523396"/>
            <a:ext cx="3840600" cy="45600"/>
          </a:xfrm>
          <a:prstGeom prst="rect">
            <a:avLst/>
          </a:prstGeom>
          <a:solidFill>
            <a:srgbClr val="FDB51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40" name="Google Shape;440;g29581c1ab5e_0_30"/>
          <p:cNvSpPr/>
          <p:nvPr/>
        </p:nvSpPr>
        <p:spPr>
          <a:xfrm>
            <a:off x="5735767" y="6616493"/>
            <a:ext cx="6472200" cy="45600"/>
          </a:xfrm>
          <a:prstGeom prst="rect">
            <a:avLst/>
          </a:prstGeom>
          <a:solidFill>
            <a:srgbClr val="6364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41" name="Google Shape;441;g29581c1ab5e_0_30"/>
          <p:cNvSpPr txBox="1"/>
          <p:nvPr/>
        </p:nvSpPr>
        <p:spPr>
          <a:xfrm>
            <a:off x="8090700" y="5978975"/>
            <a:ext cx="3263100" cy="538800"/>
          </a:xfrm>
          <a:prstGeom prst="rect">
            <a:avLst/>
          </a:prstGeom>
          <a:noFill/>
          <a:ln>
            <a:noFill/>
          </a:ln>
        </p:spPr>
        <p:txBody>
          <a:bodyPr anchorCtr="0" anchor="b" bIns="91425" lIns="91425" spcFirstLastPara="1" rIns="91425" wrap="square" tIns="91425">
            <a:noAutofit/>
          </a:bodyPr>
          <a:lstStyle/>
          <a:p>
            <a:pPr indent="0" lvl="0" marL="0" marR="0" rtl="0" algn="r">
              <a:lnSpc>
                <a:spcPct val="100000"/>
              </a:lnSpc>
              <a:spcBef>
                <a:spcPts val="0"/>
              </a:spcBef>
              <a:spcAft>
                <a:spcPts val="0"/>
              </a:spcAft>
              <a:buClr>
                <a:srgbClr val="000000"/>
              </a:buClr>
              <a:buSzPts val="2300"/>
              <a:buFont typeface="Arial"/>
              <a:buNone/>
            </a:pPr>
            <a:r>
              <a:rPr b="0" i="0" lang="en-US" sz="2300" u="none" cap="none" strike="noStrike">
                <a:solidFill>
                  <a:srgbClr val="666666"/>
                </a:solidFill>
                <a:latin typeface="Georgia"/>
                <a:ea typeface="Georgia"/>
                <a:cs typeface="Georgia"/>
                <a:sym typeface="Georgia"/>
              </a:rPr>
              <a:t>library.umbc.edu</a:t>
            </a:r>
            <a:endParaRPr b="0" i="0" sz="2300" u="none" cap="none" strike="noStrike">
              <a:solidFill>
                <a:srgbClr val="666666"/>
              </a:solidFill>
              <a:latin typeface="Georgia"/>
              <a:ea typeface="Georgia"/>
              <a:cs typeface="Georgia"/>
              <a:sym typeface="Georgia"/>
            </a:endParaRPr>
          </a:p>
        </p:txBody>
      </p:sp>
      <p:sp>
        <p:nvSpPr>
          <p:cNvPr id="442" name="Google Shape;442;g29581c1ab5e_0_30"/>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Clr>
                <a:schemeClr val="dk1"/>
              </a:buClr>
              <a:buSzPts val="1100"/>
              <a:buFont typeface="Arial"/>
              <a:buNone/>
            </a:pPr>
            <a:r>
              <a:rPr lang="en-US"/>
              <a:t>Steps to Canva Poster</a:t>
            </a:r>
            <a:endParaRPr/>
          </a:p>
        </p:txBody>
      </p:sp>
      <p:sp>
        <p:nvSpPr>
          <p:cNvPr id="443" name="Google Shape;443;g29581c1ab5e_0_30"/>
          <p:cNvSpPr txBox="1"/>
          <p:nvPr>
            <p:ph idx="1" type="body"/>
          </p:nvPr>
        </p:nvSpPr>
        <p:spPr>
          <a:xfrm>
            <a:off x="838200" y="1759050"/>
            <a:ext cx="10515600" cy="4351200"/>
          </a:xfrm>
          <a:prstGeom prst="rect">
            <a:avLst/>
          </a:prstGeom>
        </p:spPr>
        <p:txBody>
          <a:bodyPr anchorCtr="0" anchor="t" bIns="45700" lIns="91425" spcFirstLastPara="1" rIns="91425" wrap="square" tIns="45700">
            <a:normAutofit lnSpcReduction="10000"/>
          </a:bodyPr>
          <a:lstStyle/>
          <a:p>
            <a:pPr indent="0" lvl="0" marL="0" rtl="0" algn="l">
              <a:spcBef>
                <a:spcPts val="0"/>
              </a:spcBef>
              <a:spcAft>
                <a:spcPts val="0"/>
              </a:spcAft>
              <a:buClr>
                <a:schemeClr val="dk1"/>
              </a:buClr>
              <a:buSzPts val="1100"/>
              <a:buFont typeface="Arial"/>
              <a:buNone/>
            </a:pPr>
            <a:r>
              <a:rPr lang="en-US" sz="6000" u="sng">
                <a:solidFill>
                  <a:schemeClr val="hlink"/>
                </a:solidFill>
                <a:hlinkClick r:id="rId4"/>
              </a:rPr>
              <a:t>www.canva.com</a:t>
            </a:r>
            <a:endParaRPr sz="6000"/>
          </a:p>
          <a:p>
            <a:pPr indent="0" lvl="0" marL="0" rtl="0" algn="l">
              <a:spcBef>
                <a:spcPts val="0"/>
              </a:spcBef>
              <a:spcAft>
                <a:spcPts val="0"/>
              </a:spcAft>
              <a:buClr>
                <a:schemeClr val="dk1"/>
              </a:buClr>
              <a:buSzPts val="1100"/>
              <a:buFont typeface="Arial"/>
              <a:buNone/>
            </a:pPr>
            <a:r>
              <a:t/>
            </a:r>
            <a:endParaRPr sz="6000"/>
          </a:p>
          <a:p>
            <a:pPr indent="0" lvl="0" marL="0" rtl="0" algn="l">
              <a:spcBef>
                <a:spcPts val="0"/>
              </a:spcBef>
              <a:spcAft>
                <a:spcPts val="0"/>
              </a:spcAft>
              <a:buClr>
                <a:schemeClr val="dk1"/>
              </a:buClr>
              <a:buSzPts val="1100"/>
              <a:buFont typeface="Arial"/>
              <a:buNone/>
            </a:pPr>
            <a:r>
              <a:rPr lang="en-US" sz="6000" u="sng">
                <a:solidFill>
                  <a:schemeClr val="hlink"/>
                </a:solidFill>
                <a:hlinkClick r:id="rId5"/>
              </a:rPr>
              <a:t>https://tinyurl.com/canvadrive</a:t>
            </a:r>
            <a:endParaRPr sz="6000"/>
          </a:p>
          <a:p>
            <a:pPr indent="0" lvl="0" marL="0" rtl="0" algn="l">
              <a:spcBef>
                <a:spcPts val="0"/>
              </a:spcBef>
              <a:spcAft>
                <a:spcPts val="0"/>
              </a:spcAft>
              <a:buClr>
                <a:schemeClr val="dk1"/>
              </a:buClr>
              <a:buSzPts val="1100"/>
              <a:buFont typeface="Arial"/>
              <a:buNone/>
            </a:pPr>
            <a:r>
              <a:t/>
            </a:r>
            <a:endParaRPr sz="6000"/>
          </a:p>
          <a:p>
            <a:pPr indent="0" lvl="0" marL="0" rtl="0" algn="l">
              <a:spcBef>
                <a:spcPts val="0"/>
              </a:spcBef>
              <a:spcAft>
                <a:spcPts val="0"/>
              </a:spcAft>
              <a:buClr>
                <a:schemeClr val="dk1"/>
              </a:buClr>
              <a:buSzPts val="1100"/>
              <a:buFont typeface="Arial"/>
              <a:buNone/>
            </a:pPr>
            <a:r>
              <a:t/>
            </a:r>
            <a:endParaRPr sz="6000"/>
          </a:p>
          <a:p>
            <a:pPr indent="0" lvl="0" marL="0" rtl="0" algn="l">
              <a:spcBef>
                <a:spcPts val="1000"/>
              </a:spcBef>
              <a:spcAft>
                <a:spcPts val="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g217ee539ea3_0_5"/>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dk1"/>
              </a:buClr>
              <a:buSzPts val="4400"/>
              <a:buFont typeface="Calibri"/>
              <a:buNone/>
            </a:pPr>
            <a:r>
              <a:rPr b="1" lang="en-US"/>
              <a:t>Academic Research Poster</a:t>
            </a:r>
            <a:endParaRPr b="1"/>
          </a:p>
        </p:txBody>
      </p:sp>
      <p:sp>
        <p:nvSpPr>
          <p:cNvPr id="121" name="Google Shape;121;g217ee539ea3_0_5"/>
          <p:cNvSpPr txBox="1"/>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None/>
            </a:pPr>
            <a:r>
              <a:rPr b="1" lang="en-US" sz="2800">
                <a:solidFill>
                  <a:schemeClr val="dk1"/>
                </a:solidFill>
                <a:latin typeface="Calibri"/>
                <a:ea typeface="Calibri"/>
                <a:cs typeface="Calibri"/>
                <a:sym typeface="Calibri"/>
              </a:rPr>
              <a:t>Definition: </a:t>
            </a:r>
            <a:r>
              <a:rPr lang="en-US" sz="2800">
                <a:solidFill>
                  <a:schemeClr val="dk1"/>
                </a:solidFill>
                <a:latin typeface="Calibri"/>
                <a:ea typeface="Calibri"/>
                <a:cs typeface="Calibri"/>
                <a:sym typeface="Calibri"/>
              </a:rPr>
              <a:t>A visual communication tool that allows you to present your research in a clear, concise, and graphic format. It attracts attention, conveys information clearly, should initiate conversations, and can represent any stage of the research process. Researchers often create posters before the completion of the research project in order to invite feedback or collaboration.</a:t>
            </a:r>
            <a:endParaRPr sz="2800">
              <a:solidFill>
                <a:schemeClr val="dk1"/>
              </a:solidFill>
              <a:latin typeface="Calibri"/>
              <a:ea typeface="Calibri"/>
              <a:cs typeface="Calibri"/>
              <a:sym typeface="Calibri"/>
            </a:endParaRPr>
          </a:p>
        </p:txBody>
      </p:sp>
      <p:pic>
        <p:nvPicPr>
          <p:cNvPr id="122" name="Google Shape;122;g217ee539ea3_0_5"/>
          <p:cNvPicPr preferRelativeResize="0"/>
          <p:nvPr/>
        </p:nvPicPr>
        <p:blipFill rotWithShape="1">
          <a:blip r:embed="rId3">
            <a:alphaModFix/>
          </a:blip>
          <a:srcRect b="3688" l="3344" r="0" t="4103"/>
          <a:stretch/>
        </p:blipFill>
        <p:spPr>
          <a:xfrm>
            <a:off x="11506200" y="5891225"/>
            <a:ext cx="642300" cy="561900"/>
          </a:xfrm>
          <a:prstGeom prst="rect">
            <a:avLst/>
          </a:prstGeom>
          <a:noFill/>
          <a:ln cap="flat" cmpd="sng" w="9525">
            <a:solidFill>
              <a:srgbClr val="FFFFFF"/>
            </a:solidFill>
            <a:prstDash val="solid"/>
            <a:round/>
            <a:headEnd len="sm" w="sm" type="none"/>
            <a:tailEnd len="sm" w="sm" type="none"/>
          </a:ln>
        </p:spPr>
      </p:pic>
      <p:sp>
        <p:nvSpPr>
          <p:cNvPr id="123" name="Google Shape;123;g217ee539ea3_0_5"/>
          <p:cNvSpPr/>
          <p:nvPr/>
        </p:nvSpPr>
        <p:spPr>
          <a:xfrm flipH="1" rot="10800000">
            <a:off x="8372086" y="6523396"/>
            <a:ext cx="3840600" cy="45600"/>
          </a:xfrm>
          <a:prstGeom prst="rect">
            <a:avLst/>
          </a:prstGeom>
          <a:solidFill>
            <a:srgbClr val="FDB51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24" name="Google Shape;124;g217ee539ea3_0_5"/>
          <p:cNvSpPr/>
          <p:nvPr/>
        </p:nvSpPr>
        <p:spPr>
          <a:xfrm>
            <a:off x="5735767" y="6616493"/>
            <a:ext cx="6472200" cy="45600"/>
          </a:xfrm>
          <a:prstGeom prst="rect">
            <a:avLst/>
          </a:prstGeom>
          <a:solidFill>
            <a:srgbClr val="6364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25" name="Google Shape;125;g217ee539ea3_0_5"/>
          <p:cNvSpPr txBox="1"/>
          <p:nvPr/>
        </p:nvSpPr>
        <p:spPr>
          <a:xfrm>
            <a:off x="8090700" y="5978975"/>
            <a:ext cx="3263100" cy="538800"/>
          </a:xfrm>
          <a:prstGeom prst="rect">
            <a:avLst/>
          </a:prstGeom>
          <a:noFill/>
          <a:ln>
            <a:noFill/>
          </a:ln>
        </p:spPr>
        <p:txBody>
          <a:bodyPr anchorCtr="0" anchor="b" bIns="91425" lIns="91425" spcFirstLastPara="1" rIns="91425" wrap="square" tIns="91425">
            <a:noAutofit/>
          </a:bodyPr>
          <a:lstStyle/>
          <a:p>
            <a:pPr indent="0" lvl="0" marL="0" marR="0" rtl="0" algn="r">
              <a:lnSpc>
                <a:spcPct val="100000"/>
              </a:lnSpc>
              <a:spcBef>
                <a:spcPts val="0"/>
              </a:spcBef>
              <a:spcAft>
                <a:spcPts val="0"/>
              </a:spcAft>
              <a:buClr>
                <a:srgbClr val="000000"/>
              </a:buClr>
              <a:buSzPts val="2300"/>
              <a:buFont typeface="Arial"/>
              <a:buNone/>
            </a:pPr>
            <a:r>
              <a:rPr b="0" i="0" lang="en-US" sz="2300" u="none" cap="none" strike="noStrike">
                <a:solidFill>
                  <a:srgbClr val="666666"/>
                </a:solidFill>
                <a:latin typeface="Georgia"/>
                <a:ea typeface="Georgia"/>
                <a:cs typeface="Georgia"/>
                <a:sym typeface="Georgia"/>
              </a:rPr>
              <a:t>library.umbc.edu</a:t>
            </a:r>
            <a:endParaRPr b="0" i="0" sz="2300" u="none" cap="none" strike="noStrike">
              <a:solidFill>
                <a:srgbClr val="666666"/>
              </a:solidFill>
              <a:latin typeface="Georgia"/>
              <a:ea typeface="Georgia"/>
              <a:cs typeface="Georgia"/>
              <a:sym typeface="Georgia"/>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g217ee539ea3_0_14"/>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dk1"/>
              </a:buClr>
              <a:buSzPts val="4400"/>
              <a:buFont typeface="Calibri"/>
              <a:buNone/>
            </a:pPr>
            <a:r>
              <a:rPr b="1" lang="en-US"/>
              <a:t>Planning Stage</a:t>
            </a:r>
            <a:endParaRPr b="1">
              <a:latin typeface="Calibri"/>
              <a:ea typeface="Calibri"/>
              <a:cs typeface="Calibri"/>
              <a:sym typeface="Calibri"/>
            </a:endParaRPr>
          </a:p>
        </p:txBody>
      </p:sp>
      <p:sp>
        <p:nvSpPr>
          <p:cNvPr id="131" name="Google Shape;131;g217ee539ea3_0_14"/>
          <p:cNvSpPr txBox="1"/>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406400" lvl="0" marL="457200" rtl="0" algn="l">
              <a:lnSpc>
                <a:spcPct val="90000"/>
              </a:lnSpc>
              <a:spcBef>
                <a:spcPts val="0"/>
              </a:spcBef>
              <a:spcAft>
                <a:spcPts val="0"/>
              </a:spcAft>
              <a:buClr>
                <a:schemeClr val="dk1"/>
              </a:buClr>
              <a:buSzPts val="2800"/>
              <a:buChar char="●"/>
            </a:pPr>
            <a:r>
              <a:rPr lang="en-US" sz="2800">
                <a:solidFill>
                  <a:schemeClr val="dk1"/>
                </a:solidFill>
                <a:latin typeface="Calibri"/>
                <a:ea typeface="Calibri"/>
                <a:cs typeface="Calibri"/>
                <a:sym typeface="Calibri"/>
              </a:rPr>
              <a:t>Step 1: Content</a:t>
            </a:r>
            <a:endParaRPr>
              <a:solidFill>
                <a:schemeClr val="dk1"/>
              </a:solidFill>
            </a:endParaRPr>
          </a:p>
          <a:p>
            <a:pPr indent="-406400" lvl="0" marL="457200" rtl="0" algn="l">
              <a:lnSpc>
                <a:spcPct val="90000"/>
              </a:lnSpc>
              <a:spcBef>
                <a:spcPts val="1000"/>
              </a:spcBef>
              <a:spcAft>
                <a:spcPts val="0"/>
              </a:spcAft>
              <a:buClr>
                <a:schemeClr val="dk1"/>
              </a:buClr>
              <a:buSzPts val="2800"/>
              <a:buChar char="●"/>
            </a:pPr>
            <a:r>
              <a:rPr lang="en-US" sz="2800">
                <a:solidFill>
                  <a:schemeClr val="dk1"/>
                </a:solidFill>
                <a:latin typeface="Calibri"/>
                <a:ea typeface="Calibri"/>
                <a:cs typeface="Calibri"/>
                <a:sym typeface="Calibri"/>
              </a:rPr>
              <a:t>Step 2: Layout</a:t>
            </a:r>
            <a:endParaRPr>
              <a:solidFill>
                <a:schemeClr val="dk1"/>
              </a:solidFill>
            </a:endParaRPr>
          </a:p>
          <a:p>
            <a:pPr indent="-406400" lvl="0" marL="457200" rtl="0" algn="l">
              <a:lnSpc>
                <a:spcPct val="90000"/>
              </a:lnSpc>
              <a:spcBef>
                <a:spcPts val="1000"/>
              </a:spcBef>
              <a:spcAft>
                <a:spcPts val="0"/>
              </a:spcAft>
              <a:buClr>
                <a:schemeClr val="dk1"/>
              </a:buClr>
              <a:buSzPts val="2800"/>
              <a:buChar char="●"/>
            </a:pPr>
            <a:r>
              <a:rPr lang="en-US" sz="2800">
                <a:solidFill>
                  <a:schemeClr val="dk1"/>
                </a:solidFill>
                <a:latin typeface="Calibri"/>
                <a:ea typeface="Calibri"/>
                <a:cs typeface="Calibri"/>
                <a:sym typeface="Calibri"/>
              </a:rPr>
              <a:t>Step 3: Color/font</a:t>
            </a:r>
            <a:endParaRPr sz="2800">
              <a:solidFill>
                <a:schemeClr val="dk1"/>
              </a:solidFill>
              <a:latin typeface="Calibri"/>
              <a:ea typeface="Calibri"/>
              <a:cs typeface="Calibri"/>
              <a:sym typeface="Calibri"/>
            </a:endParaRPr>
          </a:p>
        </p:txBody>
      </p:sp>
      <p:pic>
        <p:nvPicPr>
          <p:cNvPr id="132" name="Google Shape;132;g217ee539ea3_0_14"/>
          <p:cNvPicPr preferRelativeResize="0"/>
          <p:nvPr/>
        </p:nvPicPr>
        <p:blipFill rotWithShape="1">
          <a:blip r:embed="rId3">
            <a:alphaModFix/>
          </a:blip>
          <a:srcRect b="3688" l="3344" r="0" t="4103"/>
          <a:stretch/>
        </p:blipFill>
        <p:spPr>
          <a:xfrm>
            <a:off x="11506200" y="5891225"/>
            <a:ext cx="642300" cy="561900"/>
          </a:xfrm>
          <a:prstGeom prst="rect">
            <a:avLst/>
          </a:prstGeom>
          <a:noFill/>
          <a:ln cap="flat" cmpd="sng" w="9525">
            <a:solidFill>
              <a:srgbClr val="FFFFFF"/>
            </a:solidFill>
            <a:prstDash val="solid"/>
            <a:round/>
            <a:headEnd len="sm" w="sm" type="none"/>
            <a:tailEnd len="sm" w="sm" type="none"/>
          </a:ln>
        </p:spPr>
      </p:pic>
      <p:sp>
        <p:nvSpPr>
          <p:cNvPr id="133" name="Google Shape;133;g217ee539ea3_0_14"/>
          <p:cNvSpPr/>
          <p:nvPr/>
        </p:nvSpPr>
        <p:spPr>
          <a:xfrm flipH="1" rot="10800000">
            <a:off x="8372086" y="6523396"/>
            <a:ext cx="3840600" cy="45600"/>
          </a:xfrm>
          <a:prstGeom prst="rect">
            <a:avLst/>
          </a:prstGeom>
          <a:solidFill>
            <a:srgbClr val="FDB51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34" name="Google Shape;134;g217ee539ea3_0_14"/>
          <p:cNvSpPr/>
          <p:nvPr/>
        </p:nvSpPr>
        <p:spPr>
          <a:xfrm>
            <a:off x="5735767" y="6616493"/>
            <a:ext cx="6472200" cy="45600"/>
          </a:xfrm>
          <a:prstGeom prst="rect">
            <a:avLst/>
          </a:prstGeom>
          <a:solidFill>
            <a:srgbClr val="6364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35" name="Google Shape;135;g217ee539ea3_0_14"/>
          <p:cNvSpPr txBox="1"/>
          <p:nvPr/>
        </p:nvSpPr>
        <p:spPr>
          <a:xfrm>
            <a:off x="8090700" y="5978975"/>
            <a:ext cx="3263100" cy="538800"/>
          </a:xfrm>
          <a:prstGeom prst="rect">
            <a:avLst/>
          </a:prstGeom>
          <a:noFill/>
          <a:ln>
            <a:noFill/>
          </a:ln>
        </p:spPr>
        <p:txBody>
          <a:bodyPr anchorCtr="0" anchor="b" bIns="91425" lIns="91425" spcFirstLastPara="1" rIns="91425" wrap="square" tIns="91425">
            <a:noAutofit/>
          </a:bodyPr>
          <a:lstStyle/>
          <a:p>
            <a:pPr indent="0" lvl="0" marL="0" marR="0" rtl="0" algn="r">
              <a:lnSpc>
                <a:spcPct val="100000"/>
              </a:lnSpc>
              <a:spcBef>
                <a:spcPts val="0"/>
              </a:spcBef>
              <a:spcAft>
                <a:spcPts val="0"/>
              </a:spcAft>
              <a:buClr>
                <a:srgbClr val="000000"/>
              </a:buClr>
              <a:buSzPts val="2300"/>
              <a:buFont typeface="Arial"/>
              <a:buNone/>
            </a:pPr>
            <a:r>
              <a:rPr b="0" i="0" lang="en-US" sz="2300" u="none" cap="none" strike="noStrike">
                <a:solidFill>
                  <a:srgbClr val="666666"/>
                </a:solidFill>
                <a:latin typeface="Georgia"/>
                <a:ea typeface="Georgia"/>
                <a:cs typeface="Georgia"/>
                <a:sym typeface="Georgia"/>
              </a:rPr>
              <a:t>library.umbc.edu</a:t>
            </a:r>
            <a:endParaRPr b="0" i="0" sz="2300" u="none" cap="none" strike="noStrike">
              <a:solidFill>
                <a:srgbClr val="666666"/>
              </a:solidFill>
              <a:latin typeface="Georgia"/>
              <a:ea typeface="Georgia"/>
              <a:cs typeface="Georgia"/>
              <a:sym typeface="Georgia"/>
            </a:endParaRPr>
          </a:p>
        </p:txBody>
      </p:sp>
      <p:pic>
        <p:nvPicPr>
          <p:cNvPr id="136" name="Google Shape;136;g217ee539ea3_0_14"/>
          <p:cNvPicPr preferRelativeResize="0"/>
          <p:nvPr/>
        </p:nvPicPr>
        <p:blipFill>
          <a:blip r:embed="rId4">
            <a:alphaModFix/>
          </a:blip>
          <a:stretch>
            <a:fillRect/>
          </a:stretch>
        </p:blipFill>
        <p:spPr>
          <a:xfrm>
            <a:off x="4509000" y="746650"/>
            <a:ext cx="6844800" cy="51336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g217ee539ea3_0_23"/>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dk1"/>
              </a:buClr>
              <a:buSzPts val="4400"/>
              <a:buFont typeface="Calibri"/>
              <a:buNone/>
            </a:pPr>
            <a:r>
              <a:rPr b="1" lang="en-US"/>
              <a:t>Poster Content</a:t>
            </a:r>
            <a:endParaRPr b="1"/>
          </a:p>
        </p:txBody>
      </p:sp>
      <p:sp>
        <p:nvSpPr>
          <p:cNvPr id="142" name="Google Shape;142;g217ee539ea3_0_23"/>
          <p:cNvSpPr txBox="1"/>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406400" lvl="0" marL="457200" rtl="0" algn="l">
              <a:lnSpc>
                <a:spcPct val="90000"/>
              </a:lnSpc>
              <a:spcBef>
                <a:spcPts val="0"/>
              </a:spcBef>
              <a:spcAft>
                <a:spcPts val="0"/>
              </a:spcAft>
              <a:buClr>
                <a:schemeClr val="dk1"/>
              </a:buClr>
              <a:buSzPts val="2800"/>
              <a:buChar char="●"/>
            </a:pPr>
            <a:r>
              <a:rPr lang="en-US" sz="2800">
                <a:solidFill>
                  <a:schemeClr val="dk1"/>
                </a:solidFill>
                <a:latin typeface="Calibri"/>
                <a:ea typeface="Calibri"/>
                <a:cs typeface="Calibri"/>
                <a:sym typeface="Calibri"/>
              </a:rPr>
              <a:t>It’s important to create the content beforehand and have it readily available either in word doc or excel file so you can cut/paste or uploading into Canva</a:t>
            </a:r>
            <a:endParaRPr>
              <a:solidFill>
                <a:schemeClr val="dk1"/>
              </a:solidFill>
            </a:endParaRPr>
          </a:p>
          <a:p>
            <a:pPr indent="-50800" lvl="0" marL="228600" rtl="0" algn="l">
              <a:lnSpc>
                <a:spcPct val="90000"/>
              </a:lnSpc>
              <a:spcBef>
                <a:spcPts val="1000"/>
              </a:spcBef>
              <a:spcAft>
                <a:spcPts val="0"/>
              </a:spcAft>
              <a:buNone/>
            </a:pPr>
            <a:r>
              <a:t/>
            </a:r>
            <a:endParaRPr sz="2800">
              <a:solidFill>
                <a:schemeClr val="dk1"/>
              </a:solidFill>
              <a:latin typeface="Calibri"/>
              <a:ea typeface="Calibri"/>
              <a:cs typeface="Calibri"/>
              <a:sym typeface="Calibri"/>
            </a:endParaRPr>
          </a:p>
          <a:p>
            <a:pPr indent="-406400" lvl="0" marL="457200" rtl="0" algn="l">
              <a:lnSpc>
                <a:spcPct val="90000"/>
              </a:lnSpc>
              <a:spcBef>
                <a:spcPts val="1000"/>
              </a:spcBef>
              <a:spcAft>
                <a:spcPts val="0"/>
              </a:spcAft>
              <a:buClr>
                <a:schemeClr val="dk1"/>
              </a:buClr>
              <a:buSzPts val="2800"/>
              <a:buChar char="●"/>
            </a:pPr>
            <a:r>
              <a:rPr lang="en-US" sz="2800">
                <a:solidFill>
                  <a:schemeClr val="dk1"/>
                </a:solidFill>
                <a:latin typeface="Calibri"/>
                <a:ea typeface="Calibri"/>
                <a:cs typeface="Calibri"/>
                <a:sym typeface="Calibri"/>
              </a:rPr>
              <a:t>Time and energy…..</a:t>
            </a:r>
            <a:endParaRPr sz="2800">
              <a:solidFill>
                <a:schemeClr val="dk1"/>
              </a:solidFill>
              <a:latin typeface="Calibri"/>
              <a:ea typeface="Calibri"/>
              <a:cs typeface="Calibri"/>
              <a:sym typeface="Calibri"/>
            </a:endParaRPr>
          </a:p>
        </p:txBody>
      </p:sp>
      <p:pic>
        <p:nvPicPr>
          <p:cNvPr id="143" name="Google Shape;143;g217ee539ea3_0_23"/>
          <p:cNvPicPr preferRelativeResize="0"/>
          <p:nvPr/>
        </p:nvPicPr>
        <p:blipFill rotWithShape="1">
          <a:blip r:embed="rId3">
            <a:alphaModFix/>
          </a:blip>
          <a:srcRect b="3688" l="3344" r="0" t="4103"/>
          <a:stretch/>
        </p:blipFill>
        <p:spPr>
          <a:xfrm>
            <a:off x="11506200" y="5891225"/>
            <a:ext cx="642300" cy="561900"/>
          </a:xfrm>
          <a:prstGeom prst="rect">
            <a:avLst/>
          </a:prstGeom>
          <a:noFill/>
          <a:ln cap="flat" cmpd="sng" w="9525">
            <a:solidFill>
              <a:srgbClr val="FFFFFF"/>
            </a:solidFill>
            <a:prstDash val="solid"/>
            <a:round/>
            <a:headEnd len="sm" w="sm" type="none"/>
            <a:tailEnd len="sm" w="sm" type="none"/>
          </a:ln>
        </p:spPr>
      </p:pic>
      <p:sp>
        <p:nvSpPr>
          <p:cNvPr id="144" name="Google Shape;144;g217ee539ea3_0_23"/>
          <p:cNvSpPr/>
          <p:nvPr/>
        </p:nvSpPr>
        <p:spPr>
          <a:xfrm flipH="1" rot="10800000">
            <a:off x="8372086" y="6523396"/>
            <a:ext cx="3840600" cy="45600"/>
          </a:xfrm>
          <a:prstGeom prst="rect">
            <a:avLst/>
          </a:prstGeom>
          <a:solidFill>
            <a:srgbClr val="FDB51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45" name="Google Shape;145;g217ee539ea3_0_23"/>
          <p:cNvSpPr/>
          <p:nvPr/>
        </p:nvSpPr>
        <p:spPr>
          <a:xfrm>
            <a:off x="5735767" y="6616493"/>
            <a:ext cx="6472200" cy="45600"/>
          </a:xfrm>
          <a:prstGeom prst="rect">
            <a:avLst/>
          </a:prstGeom>
          <a:solidFill>
            <a:srgbClr val="6364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46" name="Google Shape;146;g217ee539ea3_0_23"/>
          <p:cNvSpPr txBox="1"/>
          <p:nvPr/>
        </p:nvSpPr>
        <p:spPr>
          <a:xfrm>
            <a:off x="8090700" y="5978975"/>
            <a:ext cx="3263100" cy="538800"/>
          </a:xfrm>
          <a:prstGeom prst="rect">
            <a:avLst/>
          </a:prstGeom>
          <a:noFill/>
          <a:ln>
            <a:noFill/>
          </a:ln>
        </p:spPr>
        <p:txBody>
          <a:bodyPr anchorCtr="0" anchor="b" bIns="91425" lIns="91425" spcFirstLastPara="1" rIns="91425" wrap="square" tIns="91425">
            <a:noAutofit/>
          </a:bodyPr>
          <a:lstStyle/>
          <a:p>
            <a:pPr indent="0" lvl="0" marL="0" marR="0" rtl="0" algn="r">
              <a:lnSpc>
                <a:spcPct val="100000"/>
              </a:lnSpc>
              <a:spcBef>
                <a:spcPts val="0"/>
              </a:spcBef>
              <a:spcAft>
                <a:spcPts val="0"/>
              </a:spcAft>
              <a:buClr>
                <a:srgbClr val="000000"/>
              </a:buClr>
              <a:buSzPts val="2300"/>
              <a:buFont typeface="Arial"/>
              <a:buNone/>
            </a:pPr>
            <a:r>
              <a:rPr b="0" i="0" lang="en-US" sz="2300" u="none" cap="none" strike="noStrike">
                <a:solidFill>
                  <a:srgbClr val="666666"/>
                </a:solidFill>
                <a:latin typeface="Georgia"/>
                <a:ea typeface="Georgia"/>
                <a:cs typeface="Georgia"/>
                <a:sym typeface="Georgia"/>
              </a:rPr>
              <a:t>library.umbc.edu</a:t>
            </a:r>
            <a:endParaRPr b="0" i="0" sz="2300" u="none" cap="none" strike="noStrike">
              <a:solidFill>
                <a:srgbClr val="666666"/>
              </a:solidFill>
              <a:latin typeface="Georgia"/>
              <a:ea typeface="Georgia"/>
              <a:cs typeface="Georgia"/>
              <a:sym typeface="Georgia"/>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g217ee539ea3_0_32"/>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dk1"/>
              </a:buClr>
              <a:buSzPts val="4400"/>
              <a:buFont typeface="Calibri"/>
              <a:buNone/>
            </a:pPr>
            <a:r>
              <a:rPr b="1" lang="en-US"/>
              <a:t>Planning Stage: Content</a:t>
            </a:r>
            <a:endParaRPr b="1">
              <a:latin typeface="Calibri"/>
              <a:ea typeface="Calibri"/>
              <a:cs typeface="Calibri"/>
              <a:sym typeface="Calibri"/>
            </a:endParaRPr>
          </a:p>
        </p:txBody>
      </p:sp>
      <p:sp>
        <p:nvSpPr>
          <p:cNvPr id="152" name="Google Shape;152;g217ee539ea3_0_32"/>
          <p:cNvSpPr txBox="1"/>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406400" lvl="0" marL="457200" rtl="0" algn="l">
              <a:spcBef>
                <a:spcPts val="0"/>
              </a:spcBef>
              <a:spcAft>
                <a:spcPts val="0"/>
              </a:spcAft>
              <a:buClr>
                <a:schemeClr val="dk1"/>
              </a:buClr>
              <a:buSzPts val="2800"/>
              <a:buChar char="●"/>
            </a:pPr>
            <a:r>
              <a:rPr b="1" lang="en-US" sz="2800">
                <a:solidFill>
                  <a:schemeClr val="dk1"/>
                </a:solidFill>
                <a:latin typeface="Calibri"/>
                <a:ea typeface="Calibri"/>
                <a:cs typeface="Calibri"/>
                <a:sym typeface="Calibri"/>
              </a:rPr>
              <a:t>Title: </a:t>
            </a:r>
            <a:r>
              <a:rPr lang="en-US" sz="2800">
                <a:solidFill>
                  <a:schemeClr val="dk1"/>
                </a:solidFill>
                <a:latin typeface="Calibri"/>
                <a:ea typeface="Calibri"/>
                <a:cs typeface="Calibri"/>
                <a:sym typeface="Calibri"/>
              </a:rPr>
              <a:t>catchy ~1-2 lines</a:t>
            </a:r>
            <a:endParaRPr sz="2800">
              <a:solidFill>
                <a:schemeClr val="dk1"/>
              </a:solidFill>
              <a:latin typeface="Calibri"/>
              <a:ea typeface="Calibri"/>
              <a:cs typeface="Calibri"/>
              <a:sym typeface="Calibri"/>
            </a:endParaRPr>
          </a:p>
          <a:p>
            <a:pPr indent="0" lvl="0" marL="0" rtl="0" algn="l">
              <a:spcBef>
                <a:spcPts val="1000"/>
              </a:spcBef>
              <a:spcAft>
                <a:spcPts val="0"/>
              </a:spcAft>
              <a:buNone/>
            </a:pPr>
            <a:r>
              <a:t/>
            </a:r>
            <a:endParaRPr sz="2800">
              <a:solidFill>
                <a:schemeClr val="dk1"/>
              </a:solidFill>
              <a:latin typeface="Calibri"/>
              <a:ea typeface="Calibri"/>
              <a:cs typeface="Calibri"/>
              <a:sym typeface="Calibri"/>
            </a:endParaRPr>
          </a:p>
          <a:p>
            <a:pPr indent="-406400" lvl="0" marL="457200" rtl="0" algn="l">
              <a:spcBef>
                <a:spcPts val="1000"/>
              </a:spcBef>
              <a:spcAft>
                <a:spcPts val="0"/>
              </a:spcAft>
              <a:buClr>
                <a:schemeClr val="dk1"/>
              </a:buClr>
              <a:buSzPts val="2800"/>
              <a:buChar char="●"/>
            </a:pPr>
            <a:r>
              <a:rPr b="1" lang="en-US" sz="2800">
                <a:solidFill>
                  <a:schemeClr val="dk1"/>
                </a:solidFill>
                <a:latin typeface="Calibri"/>
                <a:ea typeface="Calibri"/>
                <a:cs typeface="Calibri"/>
                <a:sym typeface="Calibri"/>
              </a:rPr>
              <a:t>Author: </a:t>
            </a:r>
            <a:r>
              <a:rPr lang="en-US" sz="2800">
                <a:solidFill>
                  <a:schemeClr val="dk1"/>
                </a:solidFill>
                <a:latin typeface="Calibri"/>
                <a:ea typeface="Calibri"/>
                <a:cs typeface="Calibri"/>
                <a:sym typeface="Calibri"/>
              </a:rPr>
              <a:t>your name, faculty advisor’s name, names of collaborators, department &amp; institution</a:t>
            </a:r>
            <a:endParaRPr sz="2800">
              <a:solidFill>
                <a:schemeClr val="dk1"/>
              </a:solidFill>
              <a:latin typeface="Calibri"/>
              <a:ea typeface="Calibri"/>
              <a:cs typeface="Calibri"/>
              <a:sym typeface="Calibri"/>
            </a:endParaRPr>
          </a:p>
          <a:p>
            <a:pPr indent="0" lvl="0" marL="0" rtl="0" algn="l">
              <a:spcBef>
                <a:spcPts val="1000"/>
              </a:spcBef>
              <a:spcAft>
                <a:spcPts val="0"/>
              </a:spcAft>
              <a:buNone/>
            </a:pPr>
            <a:r>
              <a:t/>
            </a:r>
            <a:endParaRPr sz="2800">
              <a:solidFill>
                <a:schemeClr val="dk1"/>
              </a:solidFill>
              <a:latin typeface="Calibri"/>
              <a:ea typeface="Calibri"/>
              <a:cs typeface="Calibri"/>
              <a:sym typeface="Calibri"/>
            </a:endParaRPr>
          </a:p>
          <a:p>
            <a:pPr indent="-406400" lvl="0" marL="457200" rtl="0" algn="l">
              <a:spcBef>
                <a:spcPts val="1000"/>
              </a:spcBef>
              <a:spcAft>
                <a:spcPts val="0"/>
              </a:spcAft>
              <a:buClr>
                <a:schemeClr val="dk1"/>
              </a:buClr>
              <a:buSzPts val="2800"/>
              <a:buChar char="●"/>
            </a:pPr>
            <a:r>
              <a:rPr b="1" lang="en-US" sz="2800">
                <a:solidFill>
                  <a:schemeClr val="dk1"/>
                </a:solidFill>
                <a:latin typeface="Calibri"/>
                <a:ea typeface="Calibri"/>
                <a:cs typeface="Calibri"/>
                <a:sym typeface="Calibri"/>
              </a:rPr>
              <a:t>Introduction/Abstract/Summary</a:t>
            </a:r>
            <a:r>
              <a:rPr lang="en-US" sz="2800">
                <a:solidFill>
                  <a:schemeClr val="dk1"/>
                </a:solidFill>
                <a:latin typeface="Calibri"/>
                <a:ea typeface="Calibri"/>
                <a:cs typeface="Calibri"/>
                <a:sym typeface="Calibri"/>
              </a:rPr>
              <a:t>: short synopsis of your research~200 words</a:t>
            </a:r>
            <a:endParaRPr sz="2800">
              <a:solidFill>
                <a:schemeClr val="dk1"/>
              </a:solidFill>
              <a:latin typeface="Calibri"/>
              <a:ea typeface="Calibri"/>
              <a:cs typeface="Calibri"/>
              <a:sym typeface="Calibri"/>
            </a:endParaRPr>
          </a:p>
        </p:txBody>
      </p:sp>
      <p:pic>
        <p:nvPicPr>
          <p:cNvPr id="153" name="Google Shape;153;g217ee539ea3_0_32"/>
          <p:cNvPicPr preferRelativeResize="0"/>
          <p:nvPr/>
        </p:nvPicPr>
        <p:blipFill rotWithShape="1">
          <a:blip r:embed="rId3">
            <a:alphaModFix/>
          </a:blip>
          <a:srcRect b="3688" l="3344" r="0" t="4103"/>
          <a:stretch/>
        </p:blipFill>
        <p:spPr>
          <a:xfrm>
            <a:off x="11506200" y="5891225"/>
            <a:ext cx="642300" cy="561900"/>
          </a:xfrm>
          <a:prstGeom prst="rect">
            <a:avLst/>
          </a:prstGeom>
          <a:noFill/>
          <a:ln cap="flat" cmpd="sng" w="9525">
            <a:solidFill>
              <a:srgbClr val="FFFFFF"/>
            </a:solidFill>
            <a:prstDash val="solid"/>
            <a:round/>
            <a:headEnd len="sm" w="sm" type="none"/>
            <a:tailEnd len="sm" w="sm" type="none"/>
          </a:ln>
        </p:spPr>
      </p:pic>
      <p:sp>
        <p:nvSpPr>
          <p:cNvPr id="154" name="Google Shape;154;g217ee539ea3_0_32"/>
          <p:cNvSpPr/>
          <p:nvPr/>
        </p:nvSpPr>
        <p:spPr>
          <a:xfrm flipH="1" rot="10800000">
            <a:off x="8372086" y="6523396"/>
            <a:ext cx="3840600" cy="45600"/>
          </a:xfrm>
          <a:prstGeom prst="rect">
            <a:avLst/>
          </a:prstGeom>
          <a:solidFill>
            <a:srgbClr val="FDB51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55" name="Google Shape;155;g217ee539ea3_0_32"/>
          <p:cNvSpPr/>
          <p:nvPr/>
        </p:nvSpPr>
        <p:spPr>
          <a:xfrm>
            <a:off x="5735767" y="6616493"/>
            <a:ext cx="6472200" cy="45600"/>
          </a:xfrm>
          <a:prstGeom prst="rect">
            <a:avLst/>
          </a:prstGeom>
          <a:solidFill>
            <a:srgbClr val="6364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56" name="Google Shape;156;g217ee539ea3_0_32"/>
          <p:cNvSpPr txBox="1"/>
          <p:nvPr/>
        </p:nvSpPr>
        <p:spPr>
          <a:xfrm>
            <a:off x="8090700" y="5978975"/>
            <a:ext cx="3263100" cy="538800"/>
          </a:xfrm>
          <a:prstGeom prst="rect">
            <a:avLst/>
          </a:prstGeom>
          <a:noFill/>
          <a:ln>
            <a:noFill/>
          </a:ln>
        </p:spPr>
        <p:txBody>
          <a:bodyPr anchorCtr="0" anchor="b" bIns="91425" lIns="91425" spcFirstLastPara="1" rIns="91425" wrap="square" tIns="91425">
            <a:noAutofit/>
          </a:bodyPr>
          <a:lstStyle/>
          <a:p>
            <a:pPr indent="0" lvl="0" marL="0" marR="0" rtl="0" algn="r">
              <a:lnSpc>
                <a:spcPct val="100000"/>
              </a:lnSpc>
              <a:spcBef>
                <a:spcPts val="0"/>
              </a:spcBef>
              <a:spcAft>
                <a:spcPts val="0"/>
              </a:spcAft>
              <a:buClr>
                <a:srgbClr val="000000"/>
              </a:buClr>
              <a:buSzPts val="2300"/>
              <a:buFont typeface="Arial"/>
              <a:buNone/>
            </a:pPr>
            <a:r>
              <a:rPr b="0" i="0" lang="en-US" sz="2300" u="none" cap="none" strike="noStrike">
                <a:solidFill>
                  <a:srgbClr val="666666"/>
                </a:solidFill>
                <a:latin typeface="Georgia"/>
                <a:ea typeface="Georgia"/>
                <a:cs typeface="Georgia"/>
                <a:sym typeface="Georgia"/>
              </a:rPr>
              <a:t>library.umbc.edu</a:t>
            </a:r>
            <a:endParaRPr b="0" i="0" sz="2300" u="none" cap="none" strike="noStrike">
              <a:solidFill>
                <a:srgbClr val="666666"/>
              </a:solidFill>
              <a:latin typeface="Georgia"/>
              <a:ea typeface="Georgia"/>
              <a:cs typeface="Georgia"/>
              <a:sym typeface="Georgia"/>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g217ee539ea3_0_5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dk1"/>
              </a:buClr>
              <a:buSzPts val="4400"/>
              <a:buFont typeface="Calibri"/>
              <a:buNone/>
            </a:pPr>
            <a:r>
              <a:rPr b="1" lang="en-US"/>
              <a:t>Planning Stage: Content</a:t>
            </a:r>
            <a:endParaRPr b="1">
              <a:latin typeface="Calibri"/>
              <a:ea typeface="Calibri"/>
              <a:cs typeface="Calibri"/>
              <a:sym typeface="Calibri"/>
            </a:endParaRPr>
          </a:p>
        </p:txBody>
      </p:sp>
      <p:sp>
        <p:nvSpPr>
          <p:cNvPr id="162" name="Google Shape;162;g217ee539ea3_0_50"/>
          <p:cNvSpPr txBox="1"/>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381000" lvl="0" marL="457200" rtl="0" algn="l">
              <a:spcBef>
                <a:spcPts val="0"/>
              </a:spcBef>
              <a:spcAft>
                <a:spcPts val="0"/>
              </a:spcAft>
              <a:buClr>
                <a:schemeClr val="dk1"/>
              </a:buClr>
              <a:buSzPts val="2400"/>
              <a:buChar char="●"/>
            </a:pPr>
            <a:r>
              <a:rPr b="1" lang="en-US" sz="2400">
                <a:solidFill>
                  <a:schemeClr val="dk1"/>
                </a:solidFill>
                <a:latin typeface="Calibri"/>
                <a:ea typeface="Calibri"/>
                <a:cs typeface="Calibri"/>
                <a:sym typeface="Calibri"/>
              </a:rPr>
              <a:t>Objectives: </a:t>
            </a:r>
            <a:endParaRPr>
              <a:solidFill>
                <a:schemeClr val="dk1"/>
              </a:solidFill>
            </a:endParaRPr>
          </a:p>
          <a:p>
            <a:pPr indent="-381000" lvl="1" marL="914400" rtl="0" algn="l">
              <a:lnSpc>
                <a:spcPct val="90000"/>
              </a:lnSpc>
              <a:spcBef>
                <a:spcPts val="500"/>
              </a:spcBef>
              <a:spcAft>
                <a:spcPts val="0"/>
              </a:spcAft>
              <a:buClr>
                <a:schemeClr val="dk1"/>
              </a:buClr>
              <a:buSzPts val="2400"/>
              <a:buChar char="○"/>
            </a:pPr>
            <a:r>
              <a:rPr lang="en-US" sz="2400">
                <a:solidFill>
                  <a:schemeClr val="dk1"/>
                </a:solidFill>
                <a:latin typeface="Calibri"/>
                <a:ea typeface="Calibri"/>
                <a:cs typeface="Calibri"/>
                <a:sym typeface="Calibri"/>
              </a:rPr>
              <a:t>the goals of the research</a:t>
            </a:r>
            <a:endParaRPr>
              <a:solidFill>
                <a:schemeClr val="dk1"/>
              </a:solidFill>
            </a:endParaRPr>
          </a:p>
          <a:p>
            <a:pPr indent="-381000" lvl="1" marL="914400" rtl="0" algn="l">
              <a:lnSpc>
                <a:spcPct val="90000"/>
              </a:lnSpc>
              <a:spcBef>
                <a:spcPts val="500"/>
              </a:spcBef>
              <a:spcAft>
                <a:spcPts val="0"/>
              </a:spcAft>
              <a:buClr>
                <a:schemeClr val="dk1"/>
              </a:buClr>
              <a:buSzPts val="2400"/>
              <a:buChar char="○"/>
            </a:pPr>
            <a:r>
              <a:rPr lang="en-US" sz="2400">
                <a:solidFill>
                  <a:schemeClr val="dk1"/>
                </a:solidFill>
                <a:latin typeface="Calibri"/>
                <a:ea typeface="Calibri"/>
                <a:cs typeface="Calibri"/>
                <a:sym typeface="Calibri"/>
              </a:rPr>
              <a:t>most often formatted in a bulleted list</a:t>
            </a:r>
            <a:endParaRPr>
              <a:solidFill>
                <a:schemeClr val="dk1"/>
              </a:solidFill>
            </a:endParaRPr>
          </a:p>
          <a:p>
            <a:pPr indent="0" lvl="0" marL="0" rtl="0" algn="l">
              <a:spcBef>
                <a:spcPts val="1000"/>
              </a:spcBef>
              <a:spcAft>
                <a:spcPts val="0"/>
              </a:spcAft>
              <a:buNone/>
            </a:pPr>
            <a:r>
              <a:t/>
            </a:r>
            <a:endParaRPr sz="2400">
              <a:solidFill>
                <a:schemeClr val="dk1"/>
              </a:solidFill>
              <a:latin typeface="Calibri"/>
              <a:ea typeface="Calibri"/>
              <a:cs typeface="Calibri"/>
              <a:sym typeface="Calibri"/>
            </a:endParaRPr>
          </a:p>
          <a:p>
            <a:pPr indent="-381000" lvl="0" marL="457200" rtl="0" algn="l">
              <a:spcBef>
                <a:spcPts val="1000"/>
              </a:spcBef>
              <a:spcAft>
                <a:spcPts val="0"/>
              </a:spcAft>
              <a:buClr>
                <a:schemeClr val="dk1"/>
              </a:buClr>
              <a:buSzPts val="2400"/>
              <a:buChar char="●"/>
            </a:pPr>
            <a:r>
              <a:rPr b="1" lang="en-US" sz="2400">
                <a:solidFill>
                  <a:schemeClr val="dk1"/>
                </a:solidFill>
                <a:latin typeface="Calibri"/>
                <a:ea typeface="Calibri"/>
                <a:cs typeface="Calibri"/>
                <a:sym typeface="Calibri"/>
              </a:rPr>
              <a:t>Materials/Methods: </a:t>
            </a:r>
            <a:endParaRPr>
              <a:solidFill>
                <a:schemeClr val="dk1"/>
              </a:solidFill>
            </a:endParaRPr>
          </a:p>
          <a:p>
            <a:pPr indent="-381000" lvl="1" marL="914400" rtl="0" algn="l">
              <a:spcBef>
                <a:spcPts val="500"/>
              </a:spcBef>
              <a:spcAft>
                <a:spcPts val="0"/>
              </a:spcAft>
              <a:buClr>
                <a:schemeClr val="dk1"/>
              </a:buClr>
              <a:buSzPts val="2400"/>
              <a:buChar char="○"/>
            </a:pPr>
            <a:r>
              <a:rPr lang="en-US" sz="2400">
                <a:solidFill>
                  <a:schemeClr val="dk1"/>
                </a:solidFill>
                <a:latin typeface="Calibri"/>
                <a:ea typeface="Calibri"/>
                <a:cs typeface="Calibri"/>
                <a:sym typeface="Calibri"/>
              </a:rPr>
              <a:t>describe equipment and procedures</a:t>
            </a:r>
            <a:endParaRPr>
              <a:solidFill>
                <a:schemeClr val="dk1"/>
              </a:solidFill>
            </a:endParaRPr>
          </a:p>
          <a:p>
            <a:pPr indent="-381000" lvl="1" marL="914400" rtl="0" algn="l">
              <a:spcBef>
                <a:spcPts val="500"/>
              </a:spcBef>
              <a:spcAft>
                <a:spcPts val="0"/>
              </a:spcAft>
              <a:buClr>
                <a:schemeClr val="dk1"/>
              </a:buClr>
              <a:buSzPts val="2400"/>
              <a:buChar char="○"/>
            </a:pPr>
            <a:r>
              <a:rPr lang="en-US" sz="2400">
                <a:solidFill>
                  <a:schemeClr val="dk1"/>
                </a:solidFill>
                <a:latin typeface="Calibri"/>
                <a:ea typeface="Calibri"/>
                <a:cs typeface="Calibri"/>
                <a:sym typeface="Calibri"/>
              </a:rPr>
              <a:t>figures and flow charts </a:t>
            </a:r>
            <a:endParaRPr>
              <a:solidFill>
                <a:schemeClr val="dk1"/>
              </a:solidFill>
            </a:endParaRPr>
          </a:p>
          <a:p>
            <a:pPr indent="-381000" lvl="1" marL="914400" rtl="0" algn="l">
              <a:spcBef>
                <a:spcPts val="500"/>
              </a:spcBef>
              <a:spcAft>
                <a:spcPts val="0"/>
              </a:spcAft>
              <a:buClr>
                <a:schemeClr val="dk1"/>
              </a:buClr>
              <a:buSzPts val="2400"/>
              <a:buChar char="○"/>
            </a:pPr>
            <a:r>
              <a:rPr lang="en-US" sz="2400">
                <a:solidFill>
                  <a:schemeClr val="dk1"/>
                </a:solidFill>
                <a:latin typeface="Calibri"/>
                <a:ea typeface="Calibri"/>
                <a:cs typeface="Calibri"/>
                <a:sym typeface="Calibri"/>
              </a:rPr>
              <a:t>photograph or labeled drawing of organism or setup/~ 200 words</a:t>
            </a:r>
            <a:endParaRPr sz="2800">
              <a:solidFill>
                <a:schemeClr val="dk1"/>
              </a:solidFill>
              <a:latin typeface="Calibri"/>
              <a:ea typeface="Calibri"/>
              <a:cs typeface="Calibri"/>
              <a:sym typeface="Calibri"/>
            </a:endParaRPr>
          </a:p>
        </p:txBody>
      </p:sp>
      <p:pic>
        <p:nvPicPr>
          <p:cNvPr id="163" name="Google Shape;163;g217ee539ea3_0_50"/>
          <p:cNvPicPr preferRelativeResize="0"/>
          <p:nvPr/>
        </p:nvPicPr>
        <p:blipFill rotWithShape="1">
          <a:blip r:embed="rId3">
            <a:alphaModFix/>
          </a:blip>
          <a:srcRect b="3688" l="3344" r="0" t="4103"/>
          <a:stretch/>
        </p:blipFill>
        <p:spPr>
          <a:xfrm>
            <a:off x="11506200" y="5891225"/>
            <a:ext cx="642300" cy="561900"/>
          </a:xfrm>
          <a:prstGeom prst="rect">
            <a:avLst/>
          </a:prstGeom>
          <a:noFill/>
          <a:ln cap="flat" cmpd="sng" w="9525">
            <a:solidFill>
              <a:srgbClr val="FFFFFF"/>
            </a:solidFill>
            <a:prstDash val="solid"/>
            <a:round/>
            <a:headEnd len="sm" w="sm" type="none"/>
            <a:tailEnd len="sm" w="sm" type="none"/>
          </a:ln>
        </p:spPr>
      </p:pic>
      <p:sp>
        <p:nvSpPr>
          <p:cNvPr id="164" name="Google Shape;164;g217ee539ea3_0_50"/>
          <p:cNvSpPr/>
          <p:nvPr/>
        </p:nvSpPr>
        <p:spPr>
          <a:xfrm flipH="1" rot="10800000">
            <a:off x="8372086" y="6523396"/>
            <a:ext cx="3840600" cy="45600"/>
          </a:xfrm>
          <a:prstGeom prst="rect">
            <a:avLst/>
          </a:prstGeom>
          <a:solidFill>
            <a:srgbClr val="FDB51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65" name="Google Shape;165;g217ee539ea3_0_50"/>
          <p:cNvSpPr/>
          <p:nvPr/>
        </p:nvSpPr>
        <p:spPr>
          <a:xfrm>
            <a:off x="5735767" y="6616493"/>
            <a:ext cx="6472200" cy="45600"/>
          </a:xfrm>
          <a:prstGeom prst="rect">
            <a:avLst/>
          </a:prstGeom>
          <a:solidFill>
            <a:srgbClr val="6364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66" name="Google Shape;166;g217ee539ea3_0_50"/>
          <p:cNvSpPr txBox="1"/>
          <p:nvPr/>
        </p:nvSpPr>
        <p:spPr>
          <a:xfrm>
            <a:off x="8090700" y="5978975"/>
            <a:ext cx="3263100" cy="538800"/>
          </a:xfrm>
          <a:prstGeom prst="rect">
            <a:avLst/>
          </a:prstGeom>
          <a:noFill/>
          <a:ln>
            <a:noFill/>
          </a:ln>
        </p:spPr>
        <p:txBody>
          <a:bodyPr anchorCtr="0" anchor="b" bIns="91425" lIns="91425" spcFirstLastPara="1" rIns="91425" wrap="square" tIns="91425">
            <a:noAutofit/>
          </a:bodyPr>
          <a:lstStyle/>
          <a:p>
            <a:pPr indent="0" lvl="0" marL="0" marR="0" rtl="0" algn="r">
              <a:lnSpc>
                <a:spcPct val="100000"/>
              </a:lnSpc>
              <a:spcBef>
                <a:spcPts val="0"/>
              </a:spcBef>
              <a:spcAft>
                <a:spcPts val="0"/>
              </a:spcAft>
              <a:buClr>
                <a:srgbClr val="000000"/>
              </a:buClr>
              <a:buSzPts val="2300"/>
              <a:buFont typeface="Arial"/>
              <a:buNone/>
            </a:pPr>
            <a:r>
              <a:rPr b="0" i="0" lang="en-US" sz="2300" u="none" cap="none" strike="noStrike">
                <a:solidFill>
                  <a:srgbClr val="666666"/>
                </a:solidFill>
                <a:latin typeface="Georgia"/>
                <a:ea typeface="Georgia"/>
                <a:cs typeface="Georgia"/>
                <a:sym typeface="Georgia"/>
              </a:rPr>
              <a:t>library.umbc.edu</a:t>
            </a:r>
            <a:endParaRPr b="0" i="0" sz="2300" u="none" cap="none" strike="noStrike">
              <a:solidFill>
                <a:srgbClr val="666666"/>
              </a:solidFill>
              <a:latin typeface="Georgia"/>
              <a:ea typeface="Georgia"/>
              <a:cs typeface="Georgia"/>
              <a:sym typeface="Georgia"/>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g217ee539ea3_0_68"/>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dk1"/>
              </a:buClr>
              <a:buSzPts val="4400"/>
              <a:buFont typeface="Calibri"/>
              <a:buNone/>
            </a:pPr>
            <a:r>
              <a:rPr b="1" lang="en-US"/>
              <a:t>Planning Stage: Content</a:t>
            </a:r>
            <a:endParaRPr b="1">
              <a:latin typeface="Calibri"/>
              <a:ea typeface="Calibri"/>
              <a:cs typeface="Calibri"/>
              <a:sym typeface="Calibri"/>
            </a:endParaRPr>
          </a:p>
        </p:txBody>
      </p:sp>
      <p:sp>
        <p:nvSpPr>
          <p:cNvPr id="172" name="Google Shape;172;g217ee539ea3_0_68"/>
          <p:cNvSpPr txBox="1"/>
          <p:nvPr/>
        </p:nvSpPr>
        <p:spPr>
          <a:xfrm>
            <a:off x="838200" y="1825625"/>
            <a:ext cx="10515600" cy="4791000"/>
          </a:xfrm>
          <a:prstGeom prst="rect">
            <a:avLst/>
          </a:prstGeom>
          <a:noFill/>
          <a:ln>
            <a:noFill/>
          </a:ln>
        </p:spPr>
        <p:txBody>
          <a:bodyPr anchorCtr="0" anchor="t" bIns="45700" lIns="91425" spcFirstLastPara="1" rIns="91425" wrap="square" tIns="45700">
            <a:normAutofit/>
          </a:bodyPr>
          <a:lstStyle/>
          <a:p>
            <a:pPr indent="-400050" lvl="0" marL="457200" rtl="0" algn="l">
              <a:lnSpc>
                <a:spcPct val="90000"/>
              </a:lnSpc>
              <a:spcBef>
                <a:spcPts val="0"/>
              </a:spcBef>
              <a:spcAft>
                <a:spcPts val="0"/>
              </a:spcAft>
              <a:buClr>
                <a:schemeClr val="dk1"/>
              </a:buClr>
              <a:buSzPts val="2700"/>
              <a:buFont typeface="Calibri"/>
              <a:buChar char="●"/>
            </a:pPr>
            <a:r>
              <a:rPr b="1" lang="en-US" sz="2700">
                <a:solidFill>
                  <a:schemeClr val="dk1"/>
                </a:solidFill>
                <a:latin typeface="Calibri"/>
                <a:ea typeface="Calibri"/>
                <a:cs typeface="Calibri"/>
                <a:sym typeface="Calibri"/>
              </a:rPr>
              <a:t>Results: </a:t>
            </a:r>
            <a:endParaRPr sz="2700">
              <a:solidFill>
                <a:schemeClr val="dk1"/>
              </a:solidFill>
              <a:latin typeface="Calibri"/>
              <a:ea typeface="Calibri"/>
              <a:cs typeface="Calibri"/>
              <a:sym typeface="Calibri"/>
            </a:endParaRPr>
          </a:p>
          <a:p>
            <a:pPr indent="-400050" lvl="1" marL="914400" rtl="0" algn="l">
              <a:lnSpc>
                <a:spcPct val="90000"/>
              </a:lnSpc>
              <a:spcBef>
                <a:spcPts val="500"/>
              </a:spcBef>
              <a:spcAft>
                <a:spcPts val="0"/>
              </a:spcAft>
              <a:buClr>
                <a:schemeClr val="dk1"/>
              </a:buClr>
              <a:buSzPts val="2700"/>
              <a:buFont typeface="Calibri"/>
              <a:buChar char="○"/>
            </a:pPr>
            <a:r>
              <a:rPr lang="en-US" sz="2700">
                <a:solidFill>
                  <a:schemeClr val="dk1"/>
                </a:solidFill>
                <a:latin typeface="Calibri"/>
                <a:ea typeface="Calibri"/>
                <a:cs typeface="Calibri"/>
                <a:sym typeface="Calibri"/>
              </a:rPr>
              <a:t>did the experiment work?</a:t>
            </a:r>
            <a:endParaRPr sz="2700">
              <a:solidFill>
                <a:schemeClr val="dk1"/>
              </a:solidFill>
              <a:latin typeface="Calibri"/>
              <a:ea typeface="Calibri"/>
              <a:cs typeface="Calibri"/>
              <a:sym typeface="Calibri"/>
            </a:endParaRPr>
          </a:p>
          <a:p>
            <a:pPr indent="-400050" lvl="1" marL="914400" rtl="0" algn="l">
              <a:lnSpc>
                <a:spcPct val="90000"/>
              </a:lnSpc>
              <a:spcBef>
                <a:spcPts val="500"/>
              </a:spcBef>
              <a:spcAft>
                <a:spcPts val="0"/>
              </a:spcAft>
              <a:buClr>
                <a:schemeClr val="dk1"/>
              </a:buClr>
              <a:buSzPts val="2700"/>
              <a:buFont typeface="Calibri"/>
              <a:buChar char="○"/>
            </a:pPr>
            <a:r>
              <a:rPr lang="en-US" sz="2700">
                <a:solidFill>
                  <a:schemeClr val="dk1"/>
                </a:solidFill>
                <a:latin typeface="Calibri"/>
                <a:ea typeface="Calibri"/>
                <a:cs typeface="Calibri"/>
                <a:sym typeface="Calibri"/>
              </a:rPr>
              <a:t>describe qualitative and descriptive results</a:t>
            </a:r>
            <a:endParaRPr sz="2700">
              <a:solidFill>
                <a:schemeClr val="dk1"/>
              </a:solidFill>
              <a:latin typeface="Calibri"/>
              <a:ea typeface="Calibri"/>
              <a:cs typeface="Calibri"/>
              <a:sym typeface="Calibri"/>
            </a:endParaRPr>
          </a:p>
          <a:p>
            <a:pPr indent="-400050" lvl="1" marL="914400" rtl="0" algn="l">
              <a:lnSpc>
                <a:spcPct val="90000"/>
              </a:lnSpc>
              <a:spcBef>
                <a:spcPts val="500"/>
              </a:spcBef>
              <a:spcAft>
                <a:spcPts val="0"/>
              </a:spcAft>
              <a:buClr>
                <a:schemeClr val="dk1"/>
              </a:buClr>
              <a:buSzPts val="2700"/>
              <a:buFont typeface="Calibri"/>
              <a:buChar char="○"/>
            </a:pPr>
            <a:r>
              <a:rPr lang="en-US" sz="2700">
                <a:solidFill>
                  <a:schemeClr val="dk1"/>
                </a:solidFill>
                <a:latin typeface="Calibri"/>
                <a:ea typeface="Calibri"/>
                <a:cs typeface="Calibri"/>
                <a:sym typeface="Calibri"/>
              </a:rPr>
              <a:t>refer to supporting charts or images/~ 200 words</a:t>
            </a:r>
            <a:endParaRPr sz="2700">
              <a:solidFill>
                <a:schemeClr val="dk1"/>
              </a:solidFill>
              <a:latin typeface="Calibri"/>
              <a:ea typeface="Calibri"/>
              <a:cs typeface="Calibri"/>
              <a:sym typeface="Calibri"/>
            </a:endParaRPr>
          </a:p>
          <a:p>
            <a:pPr indent="0" lvl="0" marL="457200" rtl="0" algn="l">
              <a:lnSpc>
                <a:spcPct val="90000"/>
              </a:lnSpc>
              <a:spcBef>
                <a:spcPts val="500"/>
              </a:spcBef>
              <a:spcAft>
                <a:spcPts val="0"/>
              </a:spcAft>
              <a:buNone/>
            </a:pPr>
            <a:r>
              <a:t/>
            </a:r>
            <a:endParaRPr sz="2700">
              <a:solidFill>
                <a:schemeClr val="dk1"/>
              </a:solidFill>
              <a:latin typeface="Calibri"/>
              <a:ea typeface="Calibri"/>
              <a:cs typeface="Calibri"/>
              <a:sym typeface="Calibri"/>
            </a:endParaRPr>
          </a:p>
          <a:p>
            <a:pPr indent="-400050" lvl="0" marL="457200" rtl="0" algn="l">
              <a:lnSpc>
                <a:spcPct val="90000"/>
              </a:lnSpc>
              <a:spcBef>
                <a:spcPts val="1000"/>
              </a:spcBef>
              <a:spcAft>
                <a:spcPts val="0"/>
              </a:spcAft>
              <a:buClr>
                <a:schemeClr val="dk1"/>
              </a:buClr>
              <a:buSzPts val="2700"/>
              <a:buFont typeface="Calibri"/>
              <a:buChar char="●"/>
            </a:pPr>
            <a:r>
              <a:rPr b="1" lang="en-US" sz="2700">
                <a:solidFill>
                  <a:schemeClr val="dk1"/>
                </a:solidFill>
                <a:latin typeface="Calibri"/>
                <a:ea typeface="Calibri"/>
                <a:cs typeface="Calibri"/>
                <a:sym typeface="Calibri"/>
              </a:rPr>
              <a:t>Conclusion:</a:t>
            </a:r>
            <a:endParaRPr sz="2700">
              <a:solidFill>
                <a:schemeClr val="dk1"/>
              </a:solidFill>
              <a:latin typeface="Calibri"/>
              <a:ea typeface="Calibri"/>
              <a:cs typeface="Calibri"/>
              <a:sym typeface="Calibri"/>
            </a:endParaRPr>
          </a:p>
          <a:p>
            <a:pPr indent="-400050" lvl="1" marL="914400" rtl="0" algn="l">
              <a:lnSpc>
                <a:spcPct val="90000"/>
              </a:lnSpc>
              <a:spcBef>
                <a:spcPts val="500"/>
              </a:spcBef>
              <a:spcAft>
                <a:spcPts val="0"/>
              </a:spcAft>
              <a:buClr>
                <a:schemeClr val="dk1"/>
              </a:buClr>
              <a:buSzPts val="2700"/>
              <a:buFont typeface="Calibri"/>
              <a:buChar char="○"/>
            </a:pPr>
            <a:r>
              <a:rPr lang="en-US" sz="2700">
                <a:solidFill>
                  <a:schemeClr val="dk1"/>
                </a:solidFill>
                <a:latin typeface="Calibri"/>
                <a:ea typeface="Calibri"/>
                <a:cs typeface="Calibri"/>
                <a:sym typeface="Calibri"/>
              </a:rPr>
              <a:t>major results</a:t>
            </a:r>
            <a:endParaRPr sz="2700">
              <a:solidFill>
                <a:schemeClr val="dk1"/>
              </a:solidFill>
              <a:latin typeface="Calibri"/>
              <a:ea typeface="Calibri"/>
              <a:cs typeface="Calibri"/>
              <a:sym typeface="Calibri"/>
            </a:endParaRPr>
          </a:p>
          <a:p>
            <a:pPr indent="-400050" lvl="1" marL="914400" rtl="0" algn="l">
              <a:lnSpc>
                <a:spcPct val="90000"/>
              </a:lnSpc>
              <a:spcBef>
                <a:spcPts val="500"/>
              </a:spcBef>
              <a:spcAft>
                <a:spcPts val="0"/>
              </a:spcAft>
              <a:buClr>
                <a:schemeClr val="dk1"/>
              </a:buClr>
              <a:buSzPts val="2700"/>
              <a:buFont typeface="Calibri"/>
              <a:buChar char="○"/>
            </a:pPr>
            <a:r>
              <a:rPr lang="en-US" sz="2700">
                <a:solidFill>
                  <a:schemeClr val="dk1"/>
                </a:solidFill>
                <a:latin typeface="Calibri"/>
                <a:ea typeface="Calibri"/>
                <a:cs typeface="Calibri"/>
                <a:sym typeface="Calibri"/>
              </a:rPr>
              <a:t>state whether your hypothesis was supported</a:t>
            </a:r>
            <a:endParaRPr sz="2700">
              <a:solidFill>
                <a:schemeClr val="dk1"/>
              </a:solidFill>
              <a:latin typeface="Calibri"/>
              <a:ea typeface="Calibri"/>
              <a:cs typeface="Calibri"/>
              <a:sym typeface="Calibri"/>
            </a:endParaRPr>
          </a:p>
          <a:p>
            <a:pPr indent="-400050" lvl="1" marL="914400" rtl="0" algn="l">
              <a:lnSpc>
                <a:spcPct val="90000"/>
              </a:lnSpc>
              <a:spcBef>
                <a:spcPts val="500"/>
              </a:spcBef>
              <a:spcAft>
                <a:spcPts val="0"/>
              </a:spcAft>
              <a:buClr>
                <a:schemeClr val="dk1"/>
              </a:buClr>
              <a:buSzPts val="2700"/>
              <a:buFont typeface="Calibri"/>
              <a:buChar char="○"/>
            </a:pPr>
            <a:r>
              <a:rPr lang="en-US" sz="2700">
                <a:solidFill>
                  <a:schemeClr val="dk1"/>
                </a:solidFill>
                <a:latin typeface="Calibri"/>
                <a:ea typeface="Calibri"/>
                <a:cs typeface="Calibri"/>
                <a:sym typeface="Calibri"/>
              </a:rPr>
              <a:t>state the relevance of your findings to other published work</a:t>
            </a:r>
            <a:endParaRPr sz="2700">
              <a:solidFill>
                <a:schemeClr val="dk1"/>
              </a:solidFill>
              <a:latin typeface="Calibri"/>
              <a:ea typeface="Calibri"/>
              <a:cs typeface="Calibri"/>
              <a:sym typeface="Calibri"/>
            </a:endParaRPr>
          </a:p>
          <a:p>
            <a:pPr indent="-400050" lvl="1" marL="914400" rtl="0" algn="l">
              <a:lnSpc>
                <a:spcPct val="90000"/>
              </a:lnSpc>
              <a:spcBef>
                <a:spcPts val="500"/>
              </a:spcBef>
              <a:spcAft>
                <a:spcPts val="0"/>
              </a:spcAft>
              <a:buClr>
                <a:schemeClr val="dk1"/>
              </a:buClr>
              <a:buSzPts val="2700"/>
              <a:buFont typeface="Calibri"/>
              <a:buChar char="○"/>
            </a:pPr>
            <a:r>
              <a:rPr lang="en-US" sz="2700">
                <a:solidFill>
                  <a:schemeClr val="dk1"/>
                </a:solidFill>
                <a:latin typeface="Calibri"/>
                <a:ea typeface="Calibri"/>
                <a:cs typeface="Calibri"/>
                <a:sym typeface="Calibri"/>
              </a:rPr>
              <a:t>future directions/ ~300 words</a:t>
            </a:r>
            <a:endParaRPr sz="3100">
              <a:solidFill>
                <a:schemeClr val="dk1"/>
              </a:solidFill>
              <a:latin typeface="Calibri"/>
              <a:ea typeface="Calibri"/>
              <a:cs typeface="Calibri"/>
              <a:sym typeface="Calibri"/>
            </a:endParaRPr>
          </a:p>
        </p:txBody>
      </p:sp>
      <p:pic>
        <p:nvPicPr>
          <p:cNvPr id="173" name="Google Shape;173;g217ee539ea3_0_68"/>
          <p:cNvPicPr preferRelativeResize="0"/>
          <p:nvPr/>
        </p:nvPicPr>
        <p:blipFill rotWithShape="1">
          <a:blip r:embed="rId3">
            <a:alphaModFix/>
          </a:blip>
          <a:srcRect b="3688" l="3344" r="0" t="4103"/>
          <a:stretch/>
        </p:blipFill>
        <p:spPr>
          <a:xfrm>
            <a:off x="11506200" y="5891225"/>
            <a:ext cx="642300" cy="561900"/>
          </a:xfrm>
          <a:prstGeom prst="rect">
            <a:avLst/>
          </a:prstGeom>
          <a:noFill/>
          <a:ln cap="flat" cmpd="sng" w="9525">
            <a:solidFill>
              <a:srgbClr val="FFFFFF"/>
            </a:solidFill>
            <a:prstDash val="solid"/>
            <a:round/>
            <a:headEnd len="sm" w="sm" type="none"/>
            <a:tailEnd len="sm" w="sm" type="none"/>
          </a:ln>
        </p:spPr>
      </p:pic>
      <p:sp>
        <p:nvSpPr>
          <p:cNvPr id="174" name="Google Shape;174;g217ee539ea3_0_68"/>
          <p:cNvSpPr/>
          <p:nvPr/>
        </p:nvSpPr>
        <p:spPr>
          <a:xfrm flipH="1" rot="10800000">
            <a:off x="8372086" y="6523396"/>
            <a:ext cx="3840600" cy="45600"/>
          </a:xfrm>
          <a:prstGeom prst="rect">
            <a:avLst/>
          </a:prstGeom>
          <a:solidFill>
            <a:srgbClr val="FDB51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75" name="Google Shape;175;g217ee539ea3_0_68"/>
          <p:cNvSpPr/>
          <p:nvPr/>
        </p:nvSpPr>
        <p:spPr>
          <a:xfrm>
            <a:off x="5735767" y="6616493"/>
            <a:ext cx="6472200" cy="45600"/>
          </a:xfrm>
          <a:prstGeom prst="rect">
            <a:avLst/>
          </a:prstGeom>
          <a:solidFill>
            <a:srgbClr val="63646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76" name="Google Shape;176;g217ee539ea3_0_68"/>
          <p:cNvSpPr txBox="1"/>
          <p:nvPr/>
        </p:nvSpPr>
        <p:spPr>
          <a:xfrm>
            <a:off x="8090700" y="5978975"/>
            <a:ext cx="3263100" cy="538800"/>
          </a:xfrm>
          <a:prstGeom prst="rect">
            <a:avLst/>
          </a:prstGeom>
          <a:noFill/>
          <a:ln>
            <a:noFill/>
          </a:ln>
        </p:spPr>
        <p:txBody>
          <a:bodyPr anchorCtr="0" anchor="b" bIns="91425" lIns="91425" spcFirstLastPara="1" rIns="91425" wrap="square" tIns="91425">
            <a:noAutofit/>
          </a:bodyPr>
          <a:lstStyle/>
          <a:p>
            <a:pPr indent="0" lvl="0" marL="0" marR="0" rtl="0" algn="r">
              <a:lnSpc>
                <a:spcPct val="100000"/>
              </a:lnSpc>
              <a:spcBef>
                <a:spcPts val="0"/>
              </a:spcBef>
              <a:spcAft>
                <a:spcPts val="0"/>
              </a:spcAft>
              <a:buClr>
                <a:srgbClr val="000000"/>
              </a:buClr>
              <a:buSzPts val="2300"/>
              <a:buFont typeface="Arial"/>
              <a:buNone/>
            </a:pPr>
            <a:r>
              <a:rPr b="0" i="0" lang="en-US" sz="2300" u="none" cap="none" strike="noStrike">
                <a:solidFill>
                  <a:srgbClr val="666666"/>
                </a:solidFill>
                <a:latin typeface="Georgia"/>
                <a:ea typeface="Georgia"/>
                <a:cs typeface="Georgia"/>
                <a:sym typeface="Georgia"/>
              </a:rPr>
              <a:t>library.umbc.edu</a:t>
            </a:r>
            <a:endParaRPr b="0" i="0" sz="2300" u="none" cap="none" strike="noStrike">
              <a:solidFill>
                <a:srgbClr val="666666"/>
              </a:solidFill>
              <a:latin typeface="Georgia"/>
              <a:ea typeface="Georgia"/>
              <a:cs typeface="Georgia"/>
              <a:sym typeface="Georgia"/>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2019-08-09T11:58:35Z</dcterms:created>
  <dc:creator>Reference</dc:creator>
</cp:coreProperties>
</file>