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2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9/26/2012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T-Shirt design contest is starting next week.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2D:</a:t>
            </a:r>
          </a:p>
          <a:p>
            <a:pPr>
              <a:buNone/>
            </a:pPr>
            <a:r>
              <a:rPr lang="en-US" dirty="0"/>
              <a:t>	Office </a:t>
            </a:r>
            <a:r>
              <a:rPr lang="en-US" dirty="0" smtClean="0"/>
              <a:t>Olympics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ROMAP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Runaway </a:t>
            </a:r>
            <a:r>
              <a:rPr lang="en-US" dirty="0"/>
              <a:t>RPG</a:t>
            </a:r>
          </a:p>
          <a:p>
            <a:endParaRPr lang="en-US" dirty="0"/>
          </a:p>
          <a:p>
            <a:r>
              <a:rPr lang="en-US" dirty="0"/>
              <a:t>3D:</a:t>
            </a:r>
          </a:p>
          <a:p>
            <a:pPr>
              <a:buNone/>
            </a:pPr>
            <a:r>
              <a:rPr lang="en-US" dirty="0"/>
              <a:t>	Quantum Gene</a:t>
            </a:r>
            <a:br>
              <a:rPr lang="en-US" dirty="0"/>
            </a:br>
            <a:r>
              <a:rPr lang="en-US" dirty="0" smtClean="0"/>
              <a:t>Battle </a:t>
            </a:r>
            <a:r>
              <a:rPr lang="en-US" dirty="0"/>
              <a:t>Crowns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</a:t>
            </a:r>
            <a:r>
              <a:rPr lang="en-US" dirty="0" smtClean="0"/>
              <a:t> </a:t>
            </a:r>
            <a:r>
              <a:rPr lang="en-US" dirty="0" smtClean="0"/>
              <a:t>2D votes + </a:t>
            </a:r>
            <a:r>
              <a:rPr lang="en-US" dirty="0" smtClean="0"/>
              <a:t>One </a:t>
            </a:r>
            <a:r>
              <a:rPr lang="en-US" dirty="0" smtClean="0"/>
              <a:t>3D </a:t>
            </a:r>
            <a:r>
              <a:rPr lang="en-US" dirty="0" smtClean="0"/>
              <a:t>votes + One either</a:t>
            </a:r>
            <a:endParaRPr lang="en-US" dirty="0" smtClean="0"/>
          </a:p>
          <a:p>
            <a:r>
              <a:rPr lang="en-US" dirty="0" smtClean="0"/>
              <a:t>The top 2D and 3D game will be chosen, as well as the game with the next highest votes.</a:t>
            </a:r>
          </a:p>
          <a:p>
            <a:r>
              <a:rPr lang="en-US" dirty="0" smtClean="0"/>
              <a:t>You CAN vote for the project you worked on</a:t>
            </a:r>
          </a:p>
          <a:p>
            <a:r>
              <a:rPr lang="en-US" dirty="0" smtClean="0"/>
              <a:t>But don’t use 2 votes on one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2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Voting for project leads and joining teams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Information for T-shirt design. </a:t>
            </a:r>
          </a:p>
          <a:p>
            <a:r>
              <a:rPr lang="en-US" dirty="0" smtClean="0"/>
              <a:t>No Friday Meeting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35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672</TotalTime>
  <Words>88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UMBC Game Developer’s Club</vt:lpstr>
      <vt:lpstr>Announcements:</vt:lpstr>
      <vt:lpstr>Prototypes:</vt:lpstr>
      <vt:lpstr>Voting!</vt:lpstr>
      <vt:lpstr>Next Meeting: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Andrew</cp:lastModifiedBy>
  <cp:revision>38</cp:revision>
  <dcterms:created xsi:type="dcterms:W3CDTF">2011-09-21T15:51:27Z</dcterms:created>
  <dcterms:modified xsi:type="dcterms:W3CDTF">2012-09-26T16:50:51Z</dcterms:modified>
</cp:coreProperties>
</file>