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62" r:id="rId3"/>
    <p:sldId id="269" r:id="rId4"/>
    <p:sldId id="270" r:id="rId5"/>
    <p:sldId id="271" r:id="rId6"/>
    <p:sldId id="268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56" y="-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E1527-F9B9-4ACD-A434-EB60EE62467C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35E1527-F9B9-4ACD-A434-EB60EE62467C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UMBC Game Developer’s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10/1</a:t>
            </a:r>
            <a:r>
              <a:rPr lang="en-US" dirty="0" smtClean="0"/>
              <a:t>2/</a:t>
            </a:r>
            <a:r>
              <a:rPr lang="en-US" dirty="0" smtClean="0"/>
              <a:t>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T-shirts: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got funding for the SGA for t-shirts for the club!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We’ll be holding a design contest for the shirt.</a:t>
            </a:r>
          </a:p>
          <a:p>
            <a:endParaRPr lang="en-US" dirty="0" smtClean="0"/>
          </a:p>
          <a:p>
            <a:r>
              <a:rPr lang="en-US" dirty="0" smtClean="0"/>
              <a:t>Entries should be submitted to me via e-mail by next Wednesday.</a:t>
            </a:r>
          </a:p>
          <a:p>
            <a:endParaRPr lang="en-US" dirty="0" smtClean="0"/>
          </a:p>
          <a:p>
            <a:r>
              <a:rPr lang="en-US" dirty="0" smtClean="0"/>
              <a:t>The design is for the back of the shirt.</a:t>
            </a:r>
          </a:p>
          <a:p>
            <a:endParaRPr lang="en-US" dirty="0" smtClean="0"/>
          </a:p>
          <a:p>
            <a:r>
              <a:rPr lang="en-US" dirty="0" smtClean="0"/>
              <a:t>Keep the amount of colors on the </a:t>
            </a:r>
            <a:r>
              <a:rPr lang="en-US" dirty="0" smtClean="0"/>
              <a:t>t-shirt reasonable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Topics: Version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game can have a large number of people all working</a:t>
            </a:r>
            <a:r>
              <a:rPr lang="en-US" dirty="0" smtClean="0"/>
              <a:t> on it simultaneously.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Version Control Software </a:t>
            </a:r>
            <a:r>
              <a:rPr lang="en-US" dirty="0" smtClean="0"/>
              <a:t>allows for this by keeping a set of the project files at an external location (a server), and allowing people working on the project to download their own copies.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people make separate change, it will (usually) merge the work that they have done into the master copy of the project.</a:t>
            </a:r>
          </a:p>
          <a:p>
            <a:endParaRPr lang="en-US" dirty="0" smtClean="0"/>
          </a:p>
          <a:p>
            <a:r>
              <a:rPr lang="en-US" dirty="0" smtClean="0"/>
              <a:t>It also keeps </a:t>
            </a:r>
            <a:r>
              <a:rPr lang="en-US" dirty="0" smtClean="0"/>
              <a:t>copies of previous revisions of the project, allowing you to revert back to a previous functional version if unexpected errors arise.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54631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Subversion(SVN</a:t>
            </a:r>
            <a:r>
              <a:rPr lang="en-US" dirty="0" smtClean="0"/>
              <a:t>) Commands: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Checkout</a:t>
            </a:r>
          </a:p>
          <a:p>
            <a:endParaRPr lang="en-US" dirty="0" smtClean="0"/>
          </a:p>
          <a:p>
            <a:r>
              <a:rPr lang="en-US" dirty="0" smtClean="0"/>
              <a:t>Update</a:t>
            </a:r>
          </a:p>
          <a:p>
            <a:endParaRPr lang="en-US" dirty="0" smtClean="0"/>
          </a:p>
          <a:p>
            <a:r>
              <a:rPr lang="en-US" dirty="0" smtClean="0"/>
              <a:t>Add/Remove</a:t>
            </a:r>
          </a:p>
          <a:p>
            <a:endParaRPr lang="en-US" dirty="0" smtClean="0"/>
          </a:p>
          <a:p>
            <a:r>
              <a:rPr lang="en-US" dirty="0" smtClean="0"/>
              <a:t>Commit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5463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 dirty="0" smtClean="0"/>
              <a:t>Good </a:t>
            </a:r>
            <a:r>
              <a:rPr lang="en-US" smtClean="0"/>
              <a:t>Subversion Practices: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Update before you start working on the project.</a:t>
            </a:r>
          </a:p>
          <a:p>
            <a:endParaRPr lang="en-US" dirty="0" smtClean="0"/>
          </a:p>
          <a:p>
            <a:r>
              <a:rPr lang="en-US" dirty="0" smtClean="0"/>
              <a:t>Update before you commit your changes.</a:t>
            </a:r>
          </a:p>
          <a:p>
            <a:endParaRPr lang="en-US" dirty="0" smtClean="0"/>
          </a:p>
          <a:p>
            <a:r>
              <a:rPr lang="en-US" dirty="0" smtClean="0"/>
              <a:t>Make sure your updated code still compiles.</a:t>
            </a:r>
          </a:p>
          <a:p>
            <a:endParaRPr lang="en-US" dirty="0" smtClean="0"/>
          </a:p>
          <a:p>
            <a:r>
              <a:rPr lang="en-US" dirty="0" smtClean="0"/>
              <a:t>Leave descriptive messages in the commit log.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54631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Updates: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Cosmoknights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X</a:t>
            </a:r>
            <a:r>
              <a:rPr lang="en-US" dirty="0" smtClean="0"/>
              <a:t>-Zip-It</a:t>
            </a:r>
          </a:p>
          <a:p>
            <a:endParaRPr lang="en-US" dirty="0" smtClean="0"/>
          </a:p>
          <a:p>
            <a:r>
              <a:rPr lang="en-US" dirty="0" smtClean="0"/>
              <a:t>Bounty Trail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54631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Groups: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Break up into project groups and start talking about what needs to be done!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43585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1508</TotalTime>
  <Words>259</Words>
  <Application>Microsoft Macintosh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UMBC Game Developer’s Club</vt:lpstr>
      <vt:lpstr>T-shirts:</vt:lpstr>
      <vt:lpstr>Topics: Version Control</vt:lpstr>
      <vt:lpstr>Subversion(SVN) Commands:</vt:lpstr>
      <vt:lpstr>Good Subversion Practices:</vt:lpstr>
      <vt:lpstr>Project Updates:</vt:lpstr>
      <vt:lpstr>Project Groups: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UMBC Game Developer’s Club</dc:title>
  <dc:creator>Greg</dc:creator>
  <cp:lastModifiedBy>Jonathan Moriarty</cp:lastModifiedBy>
  <cp:revision>87</cp:revision>
  <dcterms:created xsi:type="dcterms:W3CDTF">2011-10-12T14:00:36Z</dcterms:created>
  <dcterms:modified xsi:type="dcterms:W3CDTF">2011-10-12T14:54:31Z</dcterms:modified>
</cp:coreProperties>
</file>