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9/14/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Idea Presentation: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People who have proposed ideas will come up and present them.</a:t>
            </a:r>
          </a:p>
          <a:p>
            <a:r>
              <a:rPr lang="en-US" dirty="0" smtClean="0"/>
              <a:t>Each person will be given 5 minutes to present their idea.</a:t>
            </a:r>
          </a:p>
          <a:p>
            <a:r>
              <a:rPr lang="en-US" dirty="0" smtClean="0"/>
              <a:t>Some helpful things to mention:</a:t>
            </a:r>
          </a:p>
          <a:p>
            <a:pPr lvl="1"/>
            <a:r>
              <a:rPr lang="en-US" dirty="0" smtClean="0"/>
              <a:t>What are the key elements of the game?</a:t>
            </a:r>
          </a:p>
          <a:p>
            <a:pPr lvl="1"/>
            <a:r>
              <a:rPr lang="en-US" dirty="0" smtClean="0"/>
              <a:t>What is the scope of the game?</a:t>
            </a:r>
          </a:p>
          <a:p>
            <a:pPr lvl="1"/>
            <a:r>
              <a:rPr lang="en-US" dirty="0" smtClean="0"/>
              <a:t>How much do we need to accomplish at the game jam?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Ideas: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2D: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Cosmoknights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Geometry Craft: The Shape Wars</a:t>
            </a:r>
          </a:p>
          <a:p>
            <a:pPr>
              <a:buNone/>
            </a:pPr>
            <a:r>
              <a:rPr lang="en-US" dirty="0" smtClean="0"/>
              <a:t>	Project CUL</a:t>
            </a:r>
          </a:p>
          <a:p>
            <a:pPr>
              <a:buNone/>
            </a:pPr>
            <a:r>
              <a:rPr lang="en-US" dirty="0" smtClean="0"/>
              <a:t>	Shoot Shoot Mania!</a:t>
            </a:r>
          </a:p>
          <a:p>
            <a:pPr>
              <a:buNone/>
            </a:pPr>
            <a:r>
              <a:rPr lang="en-US" dirty="0" smtClean="0"/>
              <a:t>	Zipper Frenzy / X-Zip-It</a:t>
            </a:r>
          </a:p>
          <a:p>
            <a:pPr>
              <a:buNone/>
            </a:pPr>
            <a:r>
              <a:rPr lang="en-US" dirty="0" smtClean="0"/>
              <a:t>	Spot</a:t>
            </a:r>
          </a:p>
          <a:p>
            <a:endParaRPr lang="en-US" dirty="0" smtClean="0"/>
          </a:p>
          <a:p>
            <a:r>
              <a:rPr lang="en-US" dirty="0" smtClean="0"/>
              <a:t>3D: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Ai.V.Ai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Aphids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Bounty Trail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End.World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Runner</a:t>
            </a:r>
          </a:p>
          <a:p>
            <a:pPr>
              <a:buNone/>
            </a:pPr>
            <a:r>
              <a:rPr lang="en-US" dirty="0" smtClean="0"/>
              <a:t>	The Mail Dragoons</a:t>
            </a:r>
          </a:p>
          <a:p>
            <a:pPr>
              <a:buNone/>
            </a:pPr>
            <a:r>
              <a:rPr lang="en-US" dirty="0" smtClean="0"/>
              <a:t>	UDK Race </a:t>
            </a:r>
            <a:r>
              <a:rPr lang="en-US" dirty="0" smtClean="0"/>
              <a:t>Game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Selection Game Jam: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What: A 48 hour marathon of rapid game development.</a:t>
            </a:r>
          </a:p>
          <a:p>
            <a:r>
              <a:rPr lang="en-US" dirty="0" smtClean="0"/>
              <a:t>When: Friday, September 16</a:t>
            </a:r>
            <a:r>
              <a:rPr lang="en-US" baseline="30000" dirty="0" smtClean="0"/>
              <a:t>th</a:t>
            </a:r>
            <a:r>
              <a:rPr lang="en-US" dirty="0" smtClean="0"/>
              <a:t>, 1 pm to Sunday, September 18</a:t>
            </a:r>
            <a:r>
              <a:rPr lang="en-US" baseline="30000" dirty="0" smtClean="0"/>
              <a:t>th</a:t>
            </a:r>
            <a:r>
              <a:rPr lang="en-US" dirty="0" smtClean="0"/>
              <a:t>, 1 pm.</a:t>
            </a:r>
          </a:p>
          <a:p>
            <a:r>
              <a:rPr lang="en-US" dirty="0" smtClean="0"/>
              <a:t>Where: ENGR 005A (here)</a:t>
            </a:r>
          </a:p>
          <a:p>
            <a:r>
              <a:rPr lang="en-US" dirty="0" smtClean="0"/>
              <a:t>Our projects for the year will be selected from the prototypes made at the jam.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end of tonight there will be discussions up in the </a:t>
            </a:r>
            <a:r>
              <a:rPr lang="en-US" dirty="0" err="1" smtClean="0"/>
              <a:t>myUMBC</a:t>
            </a:r>
            <a:r>
              <a:rPr lang="en-US" dirty="0" smtClean="0"/>
              <a:t> group for each idea.</a:t>
            </a:r>
          </a:p>
          <a:p>
            <a:pPr lvl="1"/>
            <a:r>
              <a:rPr lang="en-US" dirty="0" smtClean="0"/>
              <a:t>Join the group if you haven’t.</a:t>
            </a:r>
          </a:p>
          <a:p>
            <a:pPr lvl="1"/>
            <a:r>
              <a:rPr lang="en-US" dirty="0" smtClean="0"/>
              <a:t>Start talking about the ideas.</a:t>
            </a:r>
          </a:p>
          <a:p>
            <a:pPr lvl="1"/>
            <a:r>
              <a:rPr lang="en-US" dirty="0" smtClean="0"/>
              <a:t>Get the tools you need to work on the project that you want to work on.</a:t>
            </a:r>
          </a:p>
          <a:p>
            <a:r>
              <a:rPr lang="en-US" dirty="0" smtClean="0"/>
              <a:t>We’ll be doing another Friday lunch before the jam.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532</TotalTime>
  <Words>249</Words>
  <Application>Microsoft Macintosh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UMBC Game Developer’s Club</vt:lpstr>
      <vt:lpstr>Game Idea Presentation:</vt:lpstr>
      <vt:lpstr>Game Ideas:</vt:lpstr>
      <vt:lpstr>Project Selection Game Jam:</vt:lpstr>
      <vt:lpstr>Things To Note: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26</cp:revision>
  <dcterms:created xsi:type="dcterms:W3CDTF">2011-09-15T00:23:50Z</dcterms:created>
  <dcterms:modified xsi:type="dcterms:W3CDTF">2011-09-15T04:58:53Z</dcterms:modified>
</cp:coreProperties>
</file>