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62" r:id="rId5"/>
    <p:sldId id="257" r:id="rId6"/>
    <p:sldId id="258" r:id="rId7"/>
    <p:sldId id="259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dipgrips" TargetMode="External"/><Relationship Id="rId2" Type="http://schemas.openxmlformats.org/officeDocument/2006/relationships/hyperlink" Target="http://www.facebook.com/dipgrip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UMBC</a:t>
            </a:r>
          </a:p>
          <a:p>
            <a:r>
              <a:rPr lang="en-US" dirty="0" smtClean="0"/>
              <a:t>September 23,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712" y="914400"/>
            <a:ext cx="8047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What’s been working for 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84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864" y="804672"/>
            <a:ext cx="67116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 very much for coming out today!</a:t>
            </a:r>
          </a:p>
          <a:p>
            <a:endParaRPr lang="en-US" sz="3200" dirty="0"/>
          </a:p>
          <a:p>
            <a:r>
              <a:rPr lang="en-US" sz="3200" dirty="0" smtClean="0"/>
              <a:t>Be sure to follow me on Facebook and Instagram</a:t>
            </a:r>
          </a:p>
          <a:p>
            <a:endParaRPr lang="en-US" sz="3200" dirty="0"/>
          </a:p>
          <a:p>
            <a:r>
              <a:rPr lang="en-US" sz="3200" dirty="0" smtClean="0">
                <a:hlinkClick r:id="rId2"/>
              </a:rPr>
              <a:t>www.facebook.com/dipgrips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www.Instagram.com/dipgrips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58" y="220716"/>
            <a:ext cx="110568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Social </a:t>
            </a:r>
            <a:r>
              <a:rPr lang="en-US" sz="2400" b="1" dirty="0"/>
              <a:t>Media Marketing Increases Website Traffic and Search </a:t>
            </a:r>
            <a:r>
              <a:rPr lang="en-US" sz="2400" b="1" dirty="0" smtClean="0"/>
              <a:t>Ranking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Social Media Marketing Generates Leads at Minimum Costs</a:t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3</a:t>
            </a:r>
            <a:r>
              <a:rPr lang="en-US" sz="2400" b="1" dirty="0"/>
              <a:t>. Social Media Marketing Boosts Content Marketing</a:t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4</a:t>
            </a:r>
            <a:r>
              <a:rPr lang="en-US" sz="2400" b="1" dirty="0"/>
              <a:t>. Social Media Marketing Increases Brand Awareness</a:t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5</a:t>
            </a:r>
            <a:r>
              <a:rPr lang="en-US" sz="2400" b="1" dirty="0"/>
              <a:t>. Social Media Marketing Legitimizes Your Brand</a:t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6</a:t>
            </a:r>
            <a:r>
              <a:rPr lang="en-US" sz="2400" b="1" dirty="0"/>
              <a:t>. Social Media Marketing Increases </a:t>
            </a:r>
            <a:r>
              <a:rPr lang="en-US" sz="2400" b="1" dirty="0" smtClean="0"/>
              <a:t>Sales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7</a:t>
            </a:r>
            <a:r>
              <a:rPr lang="en-US" sz="2400" b="1" dirty="0"/>
              <a:t>. Social Media Marketing Gives You Great Audience Insight</a:t>
            </a:r>
            <a:br>
              <a:rPr lang="en-US" sz="2400" b="1" dirty="0"/>
            </a:br>
            <a:endParaRPr lang="en-US" sz="2400" b="1" dirty="0" smtClean="0"/>
          </a:p>
          <a:p>
            <a:r>
              <a:rPr lang="en-US" sz="2400" b="1" dirty="0" smtClean="0"/>
              <a:t>8</a:t>
            </a:r>
            <a:r>
              <a:rPr lang="en-US" sz="2400" b="1" dirty="0"/>
              <a:t>. Social Media Marketing Improves Brand Loyalty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/>
              <a:t>Taken from http://www.business2community.com/infographics/top-8-benefits-social-media-marketing-small-business-infographic-01240453</a:t>
            </a:r>
          </a:p>
        </p:txBody>
      </p:sp>
    </p:spTree>
    <p:extLst>
      <p:ext uri="{BB962C8B-B14F-4D97-AF65-F5344CB8AC3E}">
        <p14:creationId xmlns:p14="http://schemas.microsoft.com/office/powerpoint/2010/main" val="2979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9" y="208236"/>
            <a:ext cx="2204011" cy="2356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55" y="194419"/>
            <a:ext cx="1717400" cy="2370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63" y="209429"/>
            <a:ext cx="3203363" cy="2340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8" y="3668109"/>
            <a:ext cx="2723493" cy="2723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21" y="3668109"/>
            <a:ext cx="2690648" cy="269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66" y="84084"/>
            <a:ext cx="2564524" cy="2564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8" y="3772506"/>
            <a:ext cx="2492971" cy="2492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66" y="4487916"/>
            <a:ext cx="2492657" cy="9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784" y="402336"/>
            <a:ext cx="10241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Which social media outlet should I start with??</a:t>
            </a:r>
          </a:p>
          <a:p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257556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b="27689"/>
          <a:stretch/>
        </p:blipFill>
        <p:spPr>
          <a:xfrm>
            <a:off x="0" y="-4007329"/>
            <a:ext cx="8544910" cy="176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0797"/>
            <a:ext cx="8787384" cy="251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09747"/>
            <a:ext cx="8912772" cy="254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9" y="2274579"/>
            <a:ext cx="6423851" cy="4275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04" y="621792"/>
            <a:ext cx="1004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Before you begin your marketing campaigns, make sure you have your infrastructure set up.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3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" y="1611192"/>
            <a:ext cx="3399473" cy="5104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411480"/>
            <a:ext cx="8997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Be prepared to fail!!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28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84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Social Media Marketing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</dc:title>
  <dc:creator>Enigmas Edge Design LLC™</dc:creator>
  <cp:lastModifiedBy>Enigmas Edge Design LLC™</cp:lastModifiedBy>
  <cp:revision>12</cp:revision>
  <dcterms:created xsi:type="dcterms:W3CDTF">2015-09-22T22:45:14Z</dcterms:created>
  <dcterms:modified xsi:type="dcterms:W3CDTF">2015-09-23T13:58:32Z</dcterms:modified>
</cp:coreProperties>
</file>