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7" r:id="rId1"/>
  </p:sldMasterIdLst>
  <p:notesMasterIdLst>
    <p:notesMasterId r:id="rId18"/>
  </p:notesMasterIdLst>
  <p:sldIdLst>
    <p:sldId id="256" r:id="rId2"/>
    <p:sldId id="257" r:id="rId3"/>
    <p:sldId id="259" r:id="rId4"/>
    <p:sldId id="263" r:id="rId5"/>
    <p:sldId id="264" r:id="rId6"/>
    <p:sldId id="260" r:id="rId7"/>
    <p:sldId id="261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0"/>
  </p:normalViewPr>
  <p:slideViewPr>
    <p:cSldViewPr snapToGrid="0" snapToObjects="1">
      <p:cViewPr varScale="1">
        <p:scale>
          <a:sx n="87" d="100"/>
          <a:sy n="87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C636D-C9A4-014D-87E6-95DFB24C1F26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D2C97-C76E-D54F-8191-22F980DAB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5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2C97-C76E-D54F-8191-22F980DAB7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98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2C97-C76E-D54F-8191-22F980DAB7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06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2C97-C76E-D54F-8191-22F980DAB7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52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2C97-C76E-D54F-8191-22F980DAB7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9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7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67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23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75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7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96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42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26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9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34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3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8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537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94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77A35C0-3FA9-E14A-BCAB-C78B673D6FB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736DDCE-8DDF-0140-9B20-13BB4243D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783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youtu.be/wlOxzNsA1WY?t=1005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rms.gle/usRMkCmKAQuHkt9u7" TargetMode="External"/><Relationship Id="rId4" Type="http://schemas.openxmlformats.org/officeDocument/2006/relationships/hyperlink" Target="https://my3.my.umbc.edu/groups/entrepreneur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2E84-247D-3049-B5AB-984E53158D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Entrepreneurs at UMBC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D0C82-50E8-7D40-BC7C-D9B7AF9014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Interest Meeting</a:t>
            </a:r>
          </a:p>
        </p:txBody>
      </p:sp>
    </p:spTree>
    <p:extLst>
      <p:ext uri="{BB962C8B-B14F-4D97-AF65-F5344CB8AC3E}">
        <p14:creationId xmlns:p14="http://schemas.microsoft.com/office/powerpoint/2010/main" val="885377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231452C0-B905-9945-B9A5-6ED6511F5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188"/>
            <a:ext cx="12192000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281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794B47D-9152-304F-8D4E-FF157A8DE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5759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614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80FF8A4-81B1-474E-820E-05F233C51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19050" cap="sq" cmpd="sng">
            <a:solidFill>
              <a:srgbClr val="3D6F60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A5493D8-C14E-C74D-A8E0-1E493D06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1372" y="800007"/>
            <a:ext cx="7474901" cy="52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176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80FF8A4-81B1-474E-820E-05F233C51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19050" cap="sq" cmpd="sng">
            <a:solidFill>
              <a:srgbClr val="4D716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4F77DBC-8CB2-F04D-A982-650979F7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4625" y="800007"/>
            <a:ext cx="7448395" cy="52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099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17CC-D592-6A4B-A3C9-0EFC9B79B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287" y="1604433"/>
            <a:ext cx="10131425" cy="36491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/>
              <a:t>WHAT HAPPENS WHEN WE LACK PEOPLE WITH THESE TRAITS IN OUR TEAM OR BUSINESS?</a:t>
            </a:r>
          </a:p>
        </p:txBody>
      </p:sp>
    </p:spTree>
    <p:extLst>
      <p:ext uri="{BB962C8B-B14F-4D97-AF65-F5344CB8AC3E}">
        <p14:creationId xmlns:p14="http://schemas.microsoft.com/office/powerpoint/2010/main" val="3608291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9E40D386-8E44-3B44-8216-626CD1828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580" y="438150"/>
            <a:ext cx="79248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9D700-38A1-AD4E-9C2D-5B238DFFE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758" y="1604433"/>
            <a:ext cx="10131425" cy="36491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900" dirty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3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A762E-0A95-BB44-AEB7-690AB994A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13490" b="303"/>
          <a:stretch/>
        </p:blipFill>
        <p:spPr>
          <a:xfrm>
            <a:off x="20" y="29511"/>
            <a:ext cx="1219198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82428-FF19-C149-8D00-0B58179E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7" y="838200"/>
            <a:ext cx="9437159" cy="1227667"/>
          </a:xfrm>
        </p:spPr>
        <p:txBody>
          <a:bodyPr>
            <a:normAutofit/>
          </a:bodyPr>
          <a:lstStyle/>
          <a:p>
            <a:r>
              <a:rPr lang="en-US" dirty="0"/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BEFF1-8DDF-5049-8379-108198A11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67" y="2006601"/>
            <a:ext cx="9437159" cy="3784600"/>
          </a:xfrm>
        </p:spPr>
        <p:txBody>
          <a:bodyPr>
            <a:normAutofit/>
          </a:bodyPr>
          <a:lstStyle/>
          <a:p>
            <a:r>
              <a:rPr lang="en-US" sz="2400" dirty="0"/>
              <a:t>UMBC Entrepreneurs is a student organization dedicated to creating an ecosystem of collaboration and entrepreneurial ventures. </a:t>
            </a:r>
          </a:p>
          <a:p>
            <a:r>
              <a:rPr lang="en-US" sz="2400" dirty="0"/>
              <a:t>We help YOU turn your ideas into real student-led ventures</a:t>
            </a:r>
          </a:p>
          <a:p>
            <a:r>
              <a:rPr lang="en-US" sz="2400" dirty="0"/>
              <a:t>Meet other ambitious and like-minded students</a:t>
            </a:r>
          </a:p>
          <a:p>
            <a:r>
              <a:rPr lang="en-US" sz="2400" dirty="0"/>
              <a:t>Create real products and services and earn real money</a:t>
            </a:r>
          </a:p>
          <a:p>
            <a:r>
              <a:rPr lang="en-US" sz="2400" dirty="0"/>
              <a:t>Surround yourself with students that support your goals and ambitions today</a:t>
            </a:r>
          </a:p>
        </p:txBody>
      </p:sp>
    </p:spTree>
    <p:extLst>
      <p:ext uri="{BB962C8B-B14F-4D97-AF65-F5344CB8AC3E}">
        <p14:creationId xmlns:p14="http://schemas.microsoft.com/office/powerpoint/2010/main" val="723845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772583-AB1C-7243-97B8-AFA1DBF9FF2D}"/>
              </a:ext>
            </a:extLst>
          </p:cNvPr>
          <p:cNvSpPr/>
          <p:nvPr/>
        </p:nvSpPr>
        <p:spPr>
          <a:xfrm>
            <a:off x="0" y="0"/>
            <a:ext cx="529936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FC995-D77C-4344-A000-832E6BCD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02" y="639097"/>
            <a:ext cx="6593075" cy="1612490"/>
          </a:xfrm>
        </p:spPr>
        <p:txBody>
          <a:bodyPr>
            <a:normAutofit/>
          </a:bodyPr>
          <a:lstStyle/>
          <a:p>
            <a:r>
              <a:rPr lang="en-US" dirty="0"/>
              <a:t>Meetings &amp; Idea lab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2EC88E1-A131-4849-8AED-DC6E6780C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2" y="1853385"/>
            <a:ext cx="6593075" cy="3972232"/>
          </a:xfrm>
        </p:spPr>
        <p:txBody>
          <a:bodyPr>
            <a:normAutofit/>
          </a:bodyPr>
          <a:lstStyle/>
          <a:p>
            <a:r>
              <a:rPr lang="en-US" sz="3200" dirty="0"/>
              <a:t>Meetings on Monday’s from 12:00 – 1:00 PM, Locations announced via </a:t>
            </a:r>
            <a:r>
              <a:rPr lang="en-US" sz="3200" dirty="0" err="1"/>
              <a:t>myUMBC</a:t>
            </a:r>
            <a:endParaRPr lang="en-US" sz="3200" dirty="0"/>
          </a:p>
          <a:p>
            <a:r>
              <a:rPr lang="en-US" sz="3200" dirty="0"/>
              <a:t>Idea Lab on Friday’s from 12:00 – 1:00 PM, Location TBA</a:t>
            </a:r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24FB5-16BC-C741-B430-DE9AC079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84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5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651E-4621-2549-BB6B-9355660C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How to submit OR JOIN A venture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65986-F375-1547-8E02-71F3CF319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5" r="20610"/>
          <a:stretch/>
        </p:blipFill>
        <p:spPr>
          <a:xfrm>
            <a:off x="897658" y="588023"/>
            <a:ext cx="6145867" cy="558035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20930-1C64-1448-8DD0-E9B5B45E2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dirty="0"/>
              <a:t>Go to our </a:t>
            </a:r>
            <a:r>
              <a:rPr lang="en-US" dirty="0" err="1"/>
              <a:t>myUMBC</a:t>
            </a:r>
            <a:r>
              <a:rPr lang="en-US" dirty="0"/>
              <a:t> group (</a:t>
            </a:r>
            <a:r>
              <a:rPr lang="en-US" dirty="0">
                <a:hlinkClick r:id="rId4"/>
              </a:rPr>
              <a:t>https://my3.my.umbc.edu/groups/entrepreneurs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dirty="0"/>
              <a:t>Fill out our Google Form (</a:t>
            </a:r>
            <a:r>
              <a:rPr lang="en-US" dirty="0">
                <a:hlinkClick r:id="rId5"/>
              </a:rPr>
              <a:t>https://forms.gle/usRMkCmKAQuHkt9u7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To view existing ventures, go to Files </a:t>
            </a:r>
            <a:r>
              <a:rPr lang="en-US" dirty="0">
                <a:sym typeface="Wingdings" pitchFamily="2" charset="2"/>
              </a:rPr>
              <a:t> Student-led Ventures Looking for Cofounders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9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94DC1C-47D1-41D7-8B1B-9A036D614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1383CE-CE86-4E1C-B289-798EB9E6E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/>
          <a:stretch/>
        </p:blipFill>
        <p:spPr>
          <a:xfrm>
            <a:off x="1" y="0"/>
            <a:ext cx="5896768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086610-9B9A-034D-B5D5-1C9AD505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76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C2A9C-68D6-E74E-95F6-FBD2B78E1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876" y="4851399"/>
            <a:ext cx="4513792" cy="914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cap="all" dirty="0">
                <a:solidFill>
                  <a:srgbClr val="FFFFFF"/>
                </a:solidFill>
              </a:rPr>
              <a:t>Find resources and other information under </a:t>
            </a:r>
            <a:r>
              <a:rPr lang="en-US" b="1" cap="all" dirty="0">
                <a:solidFill>
                  <a:srgbClr val="FF0000"/>
                </a:solidFill>
              </a:rPr>
              <a:t>Files</a:t>
            </a:r>
            <a:r>
              <a:rPr lang="en-US" b="1" cap="all" dirty="0">
                <a:solidFill>
                  <a:srgbClr val="FFFFFF"/>
                </a:solidFill>
                <a:sym typeface="Wingdings" pitchFamily="2" charset="2"/>
              </a:rPr>
              <a:t> </a:t>
            </a:r>
            <a:endParaRPr lang="en-US" b="1" cap="all" dirty="0">
              <a:solidFill>
                <a:srgbClr val="FFFFFF"/>
              </a:solidFill>
            </a:endParaRPr>
          </a:p>
        </p:txBody>
      </p:sp>
      <p:sp useBgFill="1">
        <p:nvSpPr>
          <p:cNvPr id="23" name="Freeform 5">
            <a:extLst>
              <a:ext uri="{FF2B5EF4-FFF2-40B4-BE49-F238E27FC236}">
                <a16:creationId xmlns:a16="http://schemas.microsoft.com/office/drawing/2014/main" id="{AC12A592-C02D-46EF-8E1F-9335DB8D7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24005816-5BCA-4665-8A58-5580F8E9C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F07F359-8CA3-4854-91E7-EE6004020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7FCE86-4904-4337-8D0A-3ABA73F60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A32C234-504D-411A-A62B-C1CFD8CE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81593A9-FD94-454C-9225-478E90706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A3524A1-6DED-4D15-ADE5-F797DBCEC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A8491CF-856E-4A54-84A5-45C558D41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D63A388-BF18-4ABD-96E0-5946B1ABB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CF6D779-BD20-4058-AC29-AF4E2510C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189C0F2-FCB0-4636-9B05-F9FCBB202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74CB59A-0AC3-4235-A93D-73EE12466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B6E97A3-E95A-4D79-A8F8-1945EA263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F4ABF86-0905-4DE8-8F0B-D10D3D6F9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AAFEF7-DFA1-48C7-9E4E-FF7B1453C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D828735-DFD9-4894-8461-77A2FB0C92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A6C2585-E93E-489D-8819-FCEE3CFF1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57C1F25-FC5C-4082-B4F6-888F8E467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5DF4BDB-CA1D-4DA1-8D26-6BAEE0A21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315D2A0-DDA4-4A25-9CC7-7F90CCF0C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5312B72-7E7D-4B0B-960E-7D7C9540EB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48B42BB-3C0E-4546-957B-AB593E308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37809D5-5F69-4BC6-A661-44B2A8A68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69CB4C-8BB5-4F63-8961-7EB8FE56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5E7B60C-3F52-49EA-99F5-BE42AF88D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C5E885C-0F0D-4E11-8B78-4CE951E26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BFA6E20-F564-4CA4-9150-FDD50B02C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C02C6B-B913-486F-ACAE-432DE1F7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B5EE64-D401-45A4-82D4-85D4BF5C8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F622D05-678C-405E-A74F-8D92A9C6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8E01EF1-6517-49CC-9891-1BD6D0F49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C93E79A-63A6-4782-9D2C-BC50CD3B9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4B4DB-9B57-4C69-96EB-3E1910CEF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BBDCDA7-4ECB-42B1-8524-3D30023D6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7483057-DCDA-4BC6-8E99-7EAD94E87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5C35A56-0BFD-443F-8C2B-CA73A3BFE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14A0AE5-3A88-4D5D-845C-5E906888C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4D7BF13-EDB8-4740-A3C5-87E2E7C67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6DAB64F-4B49-434F-BFB6-0BEB41AFB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3B5AD9A-BDA6-42CE-A1C0-C07210307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FD67DCC-475F-4BED-A634-FCDD63176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D276E23-C86D-408D-821A-1E9A44CAE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879A029-D911-41C4-B218-E41871762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9C7C9F5-65FB-4EF9-9AAD-F7E1FC14B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115B885-5742-431C-BA48-96FC1F6D2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ACE37A6-0062-4B86-B4E6-18088040C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A8679B4-56BA-43AB-A0A2-E2DA3E205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0DE24D2-627B-4C47-A858-A572BCDBA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612A33E-5DE0-4E4D-9469-0BD0B3E0E7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1673515-5E42-490F-85A0-45658D81C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B048C17-3768-4DAF-A7AE-B2E717497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AA4E6AA-9D65-4EED-91CB-87A5762ED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B48B9EB-BBF2-48D7-A1D7-720D94506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1492B79-7338-4309-8667-BB29A7BC7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352FD87-EC9C-4EB5-9ACC-A152F78FC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F2CEA1F-EFA8-4353-B5F8-CCE27955A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3E2723F-2530-4636-9A19-8F11B1566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A9EE901-51C9-4292-BB45-5EDB8568A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55407C2-7321-48CD-811F-92C71F701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5298A8A-2787-4153-BDA2-E939BFD51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5057B3-3FAB-42ED-AF52-F00BB07FA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A3F09E9-F476-4352-90E3-6A15C7426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28F7C5C-CECC-45A8-8A1F-D679534D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FFDFE9C-2017-4831-9F1B-6A03B58B1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1BC942F-09CF-4A51-85A5-E23E2D71C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456B520-137F-484D-A1B1-7DA5C3F82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ECA29F0-381E-4770-97BF-54C4E5220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43CCF9F-8F11-4676-82F3-DEE8A48C8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FA620FD-6A45-4754-BF42-A9FA44966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C4D38F3-F3A2-42F4-8B57-DE978EC4A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C26D30E-A91E-4A5B-A419-0B9D79D5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DAB3EBC-722A-462E-AAAE-506E50038E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BAABC17-832F-48CF-B0D7-0F7DE5460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1FCA513-75D7-414B-BE8F-D780746A1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2EDEC73-B6F5-473F-934A-CEF57604A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B987884-C452-4492-A9F8-2770D3373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D978AF2-B7BB-4E05-81F1-1A5DBD1CB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7AD4D45-C3AB-458E-B826-0FACBD0DF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6E15555-6738-463C-B7DF-86429F2F9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E487172-B4C3-4D13-A562-EF0BA3DD9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8E66297-1295-432A-AA84-7BB2341C1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809CCF-8E77-AC4C-816C-8E0110983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045" y="2454162"/>
            <a:ext cx="5682958" cy="33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30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90FB4-E3C0-AD4A-9817-27E2A621C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384" y="220140"/>
            <a:ext cx="6282266" cy="1456267"/>
          </a:xfrm>
        </p:spPr>
        <p:txBody>
          <a:bodyPr>
            <a:normAutofit/>
          </a:bodyPr>
          <a:lstStyle/>
          <a:p>
            <a:r>
              <a:rPr lang="en-US" b="1" dirty="0"/>
              <a:t>Alex brown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13C1-325B-FA48-B14B-D8BC75E0A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383" y="1219201"/>
            <a:ext cx="6912683" cy="54186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Idea Competition </a:t>
            </a:r>
          </a:p>
          <a:p>
            <a:r>
              <a:rPr lang="en-US" sz="2400" dirty="0"/>
              <a:t>Cash prize of $750</a:t>
            </a:r>
          </a:p>
          <a:p>
            <a:r>
              <a:rPr lang="en-US" sz="2400" dirty="0"/>
              <a:t>Deadline for submittals is </a:t>
            </a:r>
            <a:r>
              <a:rPr lang="en-US" sz="2400" b="1" dirty="0"/>
              <a:t>October 10</a:t>
            </a:r>
            <a:r>
              <a:rPr lang="en-US" sz="2400" b="1" baseline="30000" dirty="0"/>
              <a:t>th</a:t>
            </a:r>
            <a:r>
              <a:rPr lang="en-US" sz="2400" dirty="0"/>
              <a:t> at </a:t>
            </a:r>
            <a:r>
              <a:rPr lang="en-US" sz="2400" b="1" dirty="0"/>
              <a:t>1:00 PM</a:t>
            </a:r>
          </a:p>
          <a:p>
            <a:r>
              <a:rPr lang="en-US" sz="2400" dirty="0"/>
              <a:t>Event will be held </a:t>
            </a:r>
            <a:r>
              <a:rPr lang="en-US" sz="2400" b="1" dirty="0"/>
              <a:t>November 14, 2019,</a:t>
            </a:r>
            <a:r>
              <a:rPr lang="en-US" sz="2400" dirty="0"/>
              <a:t> in the </a:t>
            </a:r>
            <a:r>
              <a:rPr lang="en-US" sz="2400" b="1" dirty="0"/>
              <a:t>Sports Zone</a:t>
            </a:r>
            <a:r>
              <a:rPr lang="en-US" sz="2400" dirty="0"/>
              <a:t> in </a:t>
            </a:r>
            <a:r>
              <a:rPr lang="en-US" sz="2400" b="1" dirty="0"/>
              <a:t>The Commons</a:t>
            </a:r>
          </a:p>
          <a:p>
            <a:r>
              <a:rPr lang="en-US" sz="2400" dirty="0"/>
              <a:t>To enter the competition, complete the UMBC Idea Competition Entry Form (which can be found on the Alex Brown Center website), which asks you to </a:t>
            </a:r>
          </a:p>
          <a:p>
            <a:pPr marL="0" indent="0">
              <a:buNone/>
            </a:pPr>
            <a:r>
              <a:rPr lang="en-US" sz="2400" dirty="0"/>
              <a:t>         1. Describe a problem or opportunity  </a:t>
            </a:r>
          </a:p>
          <a:p>
            <a:pPr marL="0" indent="0">
              <a:buNone/>
            </a:pPr>
            <a:r>
              <a:rPr lang="en-US" sz="2400" dirty="0"/>
              <a:t>         2. Describe your idea for addressing it. </a:t>
            </a:r>
          </a:p>
          <a:p>
            <a:pPr marL="0" indent="0">
              <a:buNone/>
            </a:pPr>
            <a:r>
              <a:rPr lang="en-US" sz="2400" dirty="0"/>
              <a:t>Any Questions? Contact Vivian Armor at </a:t>
            </a:r>
            <a:r>
              <a:rPr lang="en-US" sz="2400" dirty="0" err="1"/>
              <a:t>armor@umbc.edu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5EAEFB-33AF-DE41-AF44-14A2FD41E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6" r="-4" b="-4"/>
          <a:stretch/>
        </p:blipFill>
        <p:spPr>
          <a:xfrm>
            <a:off x="299178" y="541867"/>
            <a:ext cx="4217507" cy="587586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931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A0096-7E3F-9F40-A441-FDF6C25A4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084" y="1471701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600" dirty="0"/>
              <a:t>Activity!</a:t>
            </a:r>
          </a:p>
        </p:txBody>
      </p:sp>
    </p:spTree>
    <p:extLst>
      <p:ext uri="{BB962C8B-B14F-4D97-AF65-F5344CB8AC3E}">
        <p14:creationId xmlns:p14="http://schemas.microsoft.com/office/powerpoint/2010/main" val="3371289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D30DD-861E-2346-81CB-0A90467C9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D4BF35-F2AD-8341-89C3-CFEA8D3DE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12192000" cy="5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083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64DEFDD-C5E0-154E-A63C-2E62C9FC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775"/>
            <a:ext cx="12192000" cy="56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7848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256</Words>
  <Application>Microsoft Macintosh PowerPoint</Application>
  <PresentationFormat>Widescreen</PresentationFormat>
  <Paragraphs>32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Celestial</vt:lpstr>
      <vt:lpstr>Entrepreneurs at UMBC</vt:lpstr>
      <vt:lpstr>Who are we?</vt:lpstr>
      <vt:lpstr>Meetings &amp; Idea lab</vt:lpstr>
      <vt:lpstr>How to submit OR JOIN A venture</vt:lpstr>
      <vt:lpstr>Resources</vt:lpstr>
      <vt:lpstr>Alex brown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Entrepreneurs at UMBC</dc:title>
  <dc:creator>Naina Thangada</dc:creator>
  <cp:lastModifiedBy>Naina Thangada</cp:lastModifiedBy>
  <cp:revision>3</cp:revision>
  <dcterms:created xsi:type="dcterms:W3CDTF">2019-09-16T12:55:40Z</dcterms:created>
  <dcterms:modified xsi:type="dcterms:W3CDTF">2019-09-16T13:39:29Z</dcterms:modified>
</cp:coreProperties>
</file>