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5389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1312" y="40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50EA9-DAF5-6348-BCD3-640ECAE68AB9}" type="datetimeFigureOut">
              <a:rPr lang="en-US" smtClean="0"/>
              <a:t>5/3/18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E80AF-0BB3-4A47-933B-FED04A62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13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1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8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5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3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7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70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9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9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0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3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47D6-C117-DB4A-8D02-1C57196D4C01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DAF15-08D4-514E-944D-CB614FB3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4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Screen Shot 2018-05-02 at 10.28.0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82" y="142538"/>
            <a:ext cx="1773449" cy="1563780"/>
          </a:xfrm>
          <a:prstGeom prst="rect">
            <a:avLst/>
          </a:prstGeom>
        </p:spPr>
      </p:pic>
      <p:sp>
        <p:nvSpPr>
          <p:cNvPr id="27" name="Shape 55"/>
          <p:cNvSpPr txBox="1">
            <a:spLocks/>
          </p:cNvSpPr>
          <p:nvPr/>
        </p:nvSpPr>
        <p:spPr>
          <a:xfrm>
            <a:off x="1798507" y="882391"/>
            <a:ext cx="1630493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chemeClr val="dk1"/>
              </a:buClr>
              <a:buSzPct val="39285"/>
            </a:pPr>
            <a:r>
              <a:rPr lang="en-US" sz="1200" dirty="0" err="1" smtClean="0">
                <a:solidFill>
                  <a:schemeClr val="dk1"/>
                </a:solidFill>
                <a:latin typeface="American Typewriter"/>
                <a:cs typeface="American Typewriter"/>
              </a:rPr>
              <a:t>Rafay</a:t>
            </a:r>
            <a:r>
              <a:rPr lang="en-US" sz="1200" dirty="0" smtClean="0">
                <a:solidFill>
                  <a:schemeClr val="dk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dk1"/>
                </a:solidFill>
                <a:latin typeface="American Typewriter"/>
                <a:cs typeface="American Typewriter"/>
              </a:rPr>
              <a:t>Ashar</a:t>
            </a:r>
            <a:endParaRPr lang="en" sz="1200" dirty="0" smtClean="0">
              <a:solidFill>
                <a:schemeClr val="dk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  <a:buClr>
                <a:schemeClr val="dk1"/>
              </a:buClr>
              <a:buSzPct val="39285"/>
            </a:pPr>
            <a:r>
              <a:rPr lang="en-US" sz="1200" dirty="0" err="1" smtClean="0">
                <a:solidFill>
                  <a:schemeClr val="dk1"/>
                </a:solidFill>
                <a:latin typeface="American Typewriter"/>
                <a:cs typeface="American Typewriter"/>
              </a:rPr>
              <a:t>Devorah</a:t>
            </a:r>
            <a:r>
              <a:rPr lang="en-US" sz="1200" dirty="0" smtClean="0">
                <a:solidFill>
                  <a:schemeClr val="dk1"/>
                </a:solidFill>
                <a:latin typeface="American Typewriter"/>
                <a:cs typeface="American Typewriter"/>
              </a:rPr>
              <a:t> Cahn</a:t>
            </a:r>
          </a:p>
          <a:p>
            <a:pPr algn="l">
              <a:spcBef>
                <a:spcPts val="0"/>
              </a:spcBef>
              <a:buClr>
                <a:schemeClr val="dk1"/>
              </a:buClr>
              <a:buSzPct val="39285"/>
            </a:pPr>
            <a:r>
              <a:rPr lang="en-US" sz="1200" dirty="0" err="1" smtClean="0">
                <a:solidFill>
                  <a:schemeClr val="dk1"/>
                </a:solidFill>
                <a:latin typeface="American Typewriter"/>
                <a:cs typeface="American Typewriter"/>
              </a:rPr>
              <a:t>Becca</a:t>
            </a:r>
            <a:r>
              <a:rPr lang="en-US" sz="1200" dirty="0" smtClean="0">
                <a:solidFill>
                  <a:schemeClr val="dk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dk1"/>
                </a:solidFill>
                <a:latin typeface="American Typewriter"/>
                <a:cs typeface="American Typewriter"/>
              </a:rPr>
              <a:t>Glatt</a:t>
            </a:r>
            <a:endParaRPr lang="en-US" sz="1200" dirty="0" smtClean="0">
              <a:solidFill>
                <a:schemeClr val="dk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  <a:buClr>
                <a:schemeClr val="dk1"/>
              </a:buClr>
              <a:buSzPct val="39285"/>
            </a:pPr>
            <a:r>
              <a:rPr lang="en-US" sz="1200" dirty="0" smtClean="0">
                <a:solidFill>
                  <a:schemeClr val="dk1"/>
                </a:solidFill>
                <a:latin typeface="American Typewriter"/>
                <a:cs typeface="American Typewriter"/>
              </a:rPr>
              <a:t>Erick Gutierrez</a:t>
            </a:r>
          </a:p>
          <a:p>
            <a:pPr algn="l">
              <a:spcBef>
                <a:spcPts val="0"/>
              </a:spcBef>
              <a:buClr>
                <a:schemeClr val="dk1"/>
              </a:buClr>
              <a:buSzPct val="39285"/>
            </a:pPr>
            <a:r>
              <a:rPr lang="en-US" sz="1200" dirty="0" err="1" smtClean="0">
                <a:solidFill>
                  <a:schemeClr val="dk1"/>
                </a:solidFill>
                <a:latin typeface="American Typewriter"/>
                <a:cs typeface="American Typewriter"/>
              </a:rPr>
              <a:t>Dyka</a:t>
            </a:r>
            <a:r>
              <a:rPr lang="en-US" sz="1200" dirty="0" smtClean="0">
                <a:solidFill>
                  <a:schemeClr val="dk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dk1"/>
                </a:solidFill>
                <a:latin typeface="American Typewriter"/>
                <a:cs typeface="American Typewriter"/>
              </a:rPr>
              <a:t>Mulya</a:t>
            </a:r>
            <a:endParaRPr lang="en" sz="1200" dirty="0">
              <a:latin typeface="American Typewriter"/>
              <a:cs typeface="American Typewriter"/>
            </a:endParaRPr>
          </a:p>
        </p:txBody>
      </p:sp>
      <p:sp>
        <p:nvSpPr>
          <p:cNvPr id="35" name="Shape 55"/>
          <p:cNvSpPr txBox="1">
            <a:spLocks/>
          </p:cNvSpPr>
          <p:nvPr/>
        </p:nvSpPr>
        <p:spPr>
          <a:xfrm>
            <a:off x="6654245" y="355451"/>
            <a:ext cx="1816655" cy="1096577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Sarah Douglas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Alexandra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Karalekas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Luke Kessler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Kris Scarborough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Morris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Spekterman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r>
              <a:rPr lang="en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</a:p>
        </p:txBody>
      </p:sp>
      <p:sp>
        <p:nvSpPr>
          <p:cNvPr id="37" name="Shape 55"/>
          <p:cNvSpPr txBox="1">
            <a:spLocks/>
          </p:cNvSpPr>
          <p:nvPr/>
        </p:nvSpPr>
        <p:spPr>
          <a:xfrm>
            <a:off x="2021538" y="3308987"/>
            <a:ext cx="1816655" cy="1096577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Kojo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Bonsu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Harley Edwards</a:t>
            </a:r>
            <a:r>
              <a:rPr lang="en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Samantha Kim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Verity MacDougall</a:t>
            </a:r>
            <a:r>
              <a:rPr lang="en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Naomi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Mburu</a:t>
            </a:r>
            <a:r>
              <a:rPr lang="en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</a:p>
        </p:txBody>
      </p:sp>
      <p:sp>
        <p:nvSpPr>
          <p:cNvPr id="39" name="Shape 55"/>
          <p:cNvSpPr txBox="1">
            <a:spLocks/>
          </p:cNvSpPr>
          <p:nvPr/>
        </p:nvSpPr>
        <p:spPr>
          <a:xfrm>
            <a:off x="2171372" y="5518429"/>
            <a:ext cx="193094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Adam Beard </a:t>
            </a:r>
          </a:p>
          <a:p>
            <a:pPr algn="l"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Shayan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Borhani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Brandon Folio 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Kyle Goodman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Charles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Portner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</a:p>
          <a:p>
            <a:pPr algn="l">
              <a:spcBef>
                <a:spcPts val="0"/>
              </a:spcBef>
            </a:pPr>
            <a:endParaRPr lang="en" sz="1200" dirty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sp>
        <p:nvSpPr>
          <p:cNvPr id="44" name="Shape 55"/>
          <p:cNvSpPr txBox="1">
            <a:spLocks/>
          </p:cNvSpPr>
          <p:nvPr/>
        </p:nvSpPr>
        <p:spPr>
          <a:xfrm>
            <a:off x="6586539" y="5289829"/>
            <a:ext cx="193094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Andrew Beard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Thomas Gross 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Jason Hughes</a:t>
            </a:r>
          </a:p>
          <a:p>
            <a:pPr algn="l"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Alireza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Maghsadi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r>
              <a:rPr lang="en-US" sz="1200" smtClean="0">
                <a:solidFill>
                  <a:schemeClr val="tx1"/>
                </a:solidFill>
                <a:latin typeface="American Typewriter"/>
                <a:cs typeface="American Typewriter"/>
              </a:rPr>
              <a:t>Justin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Thaggard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sp>
        <p:nvSpPr>
          <p:cNvPr id="46" name="Shape 55"/>
          <p:cNvSpPr txBox="1">
            <a:spLocks/>
          </p:cNvSpPr>
          <p:nvPr/>
        </p:nvSpPr>
        <p:spPr>
          <a:xfrm>
            <a:off x="4410948" y="1847781"/>
            <a:ext cx="2150903" cy="1096577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Hannah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Aris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Rakan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El-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Mayta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endParaRPr lang="en-US" sz="1200" dirty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Imen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Ghadiri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Noferest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Trevor Smith  </a:t>
            </a:r>
          </a:p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Bethany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Wolinski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pic>
        <p:nvPicPr>
          <p:cNvPr id="50" name="Picture 49" descr="Screen Shot 2018-05-02 at 10.29.59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8" r="618"/>
          <a:stretch/>
        </p:blipFill>
        <p:spPr>
          <a:xfrm>
            <a:off x="246426" y="5501997"/>
            <a:ext cx="1870739" cy="1097280"/>
          </a:xfrm>
          <a:prstGeom prst="rect">
            <a:avLst/>
          </a:prstGeom>
        </p:spPr>
      </p:pic>
      <p:pic>
        <p:nvPicPr>
          <p:cNvPr id="52" name="Picture 51" descr="Screen Shot 2018-05-02 at 10.47.19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6021"/>
            <a:ext cx="2311072" cy="1250885"/>
          </a:xfrm>
          <a:prstGeom prst="rect">
            <a:avLst/>
          </a:prstGeom>
        </p:spPr>
      </p:pic>
      <p:pic>
        <p:nvPicPr>
          <p:cNvPr id="53" name="Picture 52" descr="Screen Shot 2018-05-02 at 10.48.47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793" y="5036884"/>
            <a:ext cx="2398686" cy="360615"/>
          </a:xfrm>
          <a:prstGeom prst="rect">
            <a:avLst/>
          </a:prstGeom>
        </p:spPr>
      </p:pic>
      <p:pic>
        <p:nvPicPr>
          <p:cNvPr id="54" name="Picture 53" descr="Screen Shot 2018-05-02 at 10.56.28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839" y="1599298"/>
            <a:ext cx="3353122" cy="441796"/>
          </a:xfrm>
          <a:prstGeom prst="rect">
            <a:avLst/>
          </a:prstGeom>
        </p:spPr>
      </p:pic>
      <p:pic>
        <p:nvPicPr>
          <p:cNvPr id="56" name="Shape 175"/>
          <p:cNvPicPr preferRelativeResize="0"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068246" y="97073"/>
            <a:ext cx="1700784" cy="684552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3" name="Oval 2"/>
          <p:cNvSpPr/>
          <p:nvPr/>
        </p:nvSpPr>
        <p:spPr>
          <a:xfrm>
            <a:off x="1625600" y="2565400"/>
            <a:ext cx="825500" cy="743587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Screen Shot 2018-05-03 at 11.29.37 AM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100" y="3308987"/>
            <a:ext cx="3462561" cy="483565"/>
          </a:xfrm>
          <a:prstGeom prst="rect">
            <a:avLst/>
          </a:prstGeom>
        </p:spPr>
      </p:pic>
      <p:sp>
        <p:nvSpPr>
          <p:cNvPr id="57" name="Shape 55"/>
          <p:cNvSpPr txBox="1">
            <a:spLocks/>
          </p:cNvSpPr>
          <p:nvPr/>
        </p:nvSpPr>
        <p:spPr>
          <a:xfrm>
            <a:off x="5202594" y="3760730"/>
            <a:ext cx="2150903" cy="1096577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Jessica Deng 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Jeff Greene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Brian Marsden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Melissa Morales</a:t>
            </a:r>
          </a:p>
          <a:p>
            <a:pPr algn="l"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Edfritz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Tabi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Orock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73460" y="109479"/>
            <a:ext cx="1608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/>
                <a:cs typeface="Arial"/>
              </a:rPr>
              <a:t>TreadSetters</a:t>
            </a:r>
            <a:endParaRPr lang="en-US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5589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8-05-02 at 10.40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37" y="179283"/>
            <a:ext cx="2035590" cy="1604261"/>
          </a:xfrm>
          <a:prstGeom prst="rect">
            <a:avLst/>
          </a:prstGeom>
        </p:spPr>
      </p:pic>
      <p:sp>
        <p:nvSpPr>
          <p:cNvPr id="3" name="Shape 55"/>
          <p:cNvSpPr txBox="1">
            <a:spLocks/>
          </p:cNvSpPr>
          <p:nvPr/>
        </p:nvSpPr>
        <p:spPr>
          <a:xfrm>
            <a:off x="1288744" y="786248"/>
            <a:ext cx="193094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Brittany Alms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Eli Brown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Quentin Murphy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Kayla Pope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Jessica Ramsey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pic>
        <p:nvPicPr>
          <p:cNvPr id="4" name="Picture 3" descr="Screen Shot 2018-05-02 at 10.41.4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628" y="171586"/>
            <a:ext cx="1609344" cy="1609344"/>
          </a:xfrm>
          <a:prstGeom prst="rect">
            <a:avLst/>
          </a:prstGeom>
        </p:spPr>
      </p:pic>
      <p:sp>
        <p:nvSpPr>
          <p:cNvPr id="5" name="Shape 55"/>
          <p:cNvSpPr txBox="1">
            <a:spLocks/>
          </p:cNvSpPr>
          <p:nvPr/>
        </p:nvSpPr>
        <p:spPr>
          <a:xfrm>
            <a:off x="6721078" y="599215"/>
            <a:ext cx="193094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Ryan Buckley</a:t>
            </a:r>
          </a:p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Anton Espiritu</a:t>
            </a:r>
          </a:p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John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Fuchsluger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Mitch Martin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Donnel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Thomas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pic>
        <p:nvPicPr>
          <p:cNvPr id="6" name="Picture 5" descr="Screen Shot 2018-05-02 at 10.29.16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245" y="2187628"/>
            <a:ext cx="1792224" cy="1344168"/>
          </a:xfrm>
          <a:prstGeom prst="rect">
            <a:avLst/>
          </a:prstGeom>
        </p:spPr>
      </p:pic>
      <p:sp>
        <p:nvSpPr>
          <p:cNvPr id="7" name="Shape 55"/>
          <p:cNvSpPr txBox="1">
            <a:spLocks/>
          </p:cNvSpPr>
          <p:nvPr/>
        </p:nvSpPr>
        <p:spPr>
          <a:xfrm>
            <a:off x="38137" y="3423951"/>
            <a:ext cx="294956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Eric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Ankers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Adrian Davey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Nicholas Dougherty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Damian Emerson</a:t>
            </a:r>
          </a:p>
          <a:p>
            <a:pPr algn="l"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Adetokunbo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Okunrinboye</a:t>
            </a:r>
            <a:endParaRPr lang="en" sz="1200" dirty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pic>
        <p:nvPicPr>
          <p:cNvPr id="8" name="Picture 7" descr="Screen Shot 2018-05-02 at 10.44.07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630" y="1868209"/>
            <a:ext cx="1705446" cy="1490472"/>
          </a:xfrm>
          <a:prstGeom prst="rect">
            <a:avLst/>
          </a:prstGeom>
        </p:spPr>
      </p:pic>
      <p:pic>
        <p:nvPicPr>
          <p:cNvPr id="9" name="Picture 8" descr="Screen Shot 2018-05-02 at 10.55.26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324" y="2305647"/>
            <a:ext cx="1771255" cy="1563624"/>
          </a:xfrm>
          <a:prstGeom prst="rect">
            <a:avLst/>
          </a:prstGeom>
        </p:spPr>
      </p:pic>
      <p:pic>
        <p:nvPicPr>
          <p:cNvPr id="10" name="Picture 9" descr="Screen Shot 2018-05-02 at 10.48.18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07013"/>
            <a:ext cx="2997200" cy="990600"/>
          </a:xfrm>
          <a:prstGeom prst="rect">
            <a:avLst/>
          </a:prstGeom>
        </p:spPr>
      </p:pic>
      <p:pic>
        <p:nvPicPr>
          <p:cNvPr id="11" name="Picture 10" descr="Screen Shot 2018-05-02 at 10.50.45 PM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671" y="4628135"/>
            <a:ext cx="1484026" cy="1371600"/>
          </a:xfrm>
          <a:prstGeom prst="rect">
            <a:avLst/>
          </a:prstGeom>
        </p:spPr>
      </p:pic>
      <p:sp>
        <p:nvSpPr>
          <p:cNvPr id="12" name="Shape 55"/>
          <p:cNvSpPr txBox="1">
            <a:spLocks/>
          </p:cNvSpPr>
          <p:nvPr/>
        </p:nvSpPr>
        <p:spPr>
          <a:xfrm>
            <a:off x="5306878" y="2327574"/>
            <a:ext cx="193094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Morgan Busch 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Alex Lilly 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Nick Simon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Joel Tyson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Sarah Wells</a:t>
            </a:r>
          </a:p>
          <a:p>
            <a:pPr algn="r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sp>
        <p:nvSpPr>
          <p:cNvPr id="13" name="Shape 55"/>
          <p:cNvSpPr txBox="1">
            <a:spLocks/>
          </p:cNvSpPr>
          <p:nvPr/>
        </p:nvSpPr>
        <p:spPr>
          <a:xfrm>
            <a:off x="3603079" y="3423951"/>
            <a:ext cx="193094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Dorra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Benmohamed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Erin Boyle 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Ryan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Brainard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Seth Friedman</a:t>
            </a:r>
          </a:p>
          <a:p>
            <a:pPr algn="r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Liz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Sprow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r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sp>
        <p:nvSpPr>
          <p:cNvPr id="14" name="Shape 55"/>
          <p:cNvSpPr txBox="1">
            <a:spLocks/>
          </p:cNvSpPr>
          <p:nvPr/>
        </p:nvSpPr>
        <p:spPr>
          <a:xfrm>
            <a:off x="2987697" y="5456013"/>
            <a:ext cx="193094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Joshua Brown</a:t>
            </a:r>
          </a:p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Alexander Dolan</a:t>
            </a:r>
          </a:p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Emily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Slaby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Mekha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Thomas</a:t>
            </a:r>
          </a:p>
          <a:p>
            <a:pPr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Ying Zhang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sp>
        <p:nvSpPr>
          <p:cNvPr id="15" name="Shape 55"/>
          <p:cNvSpPr txBox="1">
            <a:spLocks/>
          </p:cNvSpPr>
          <p:nvPr/>
        </p:nvSpPr>
        <p:spPr>
          <a:xfrm>
            <a:off x="7213060" y="5196997"/>
            <a:ext cx="1930940" cy="1340805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Tania Evans</a:t>
            </a:r>
          </a:p>
          <a:p>
            <a:pPr algn="l">
              <a:spcBef>
                <a:spcPts val="0"/>
              </a:spcBef>
            </a:pP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Sayyid</a:t>
            </a: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Ferouz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Boniface </a:t>
            </a:r>
            <a:r>
              <a:rPr lang="en-US" sz="1200" dirty="0" err="1" smtClean="0">
                <a:solidFill>
                  <a:schemeClr val="tx1"/>
                </a:solidFill>
                <a:latin typeface="American Typewriter"/>
                <a:cs typeface="American Typewriter"/>
              </a:rPr>
              <a:t>Liyayi</a:t>
            </a:r>
            <a:endParaRPr lang="en-US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Theodora Martin</a:t>
            </a:r>
          </a:p>
          <a:p>
            <a:pPr algn="l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  <a:latin typeface="American Typewriter"/>
                <a:cs typeface="American Typewriter"/>
              </a:rPr>
              <a:t>Colleen O’Donnell</a:t>
            </a: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  <a:p>
            <a:pPr algn="l">
              <a:spcBef>
                <a:spcPts val="0"/>
              </a:spcBef>
            </a:pPr>
            <a:endParaRPr lang="en" sz="1200" dirty="0" smtClean="0">
              <a:solidFill>
                <a:schemeClr val="tx1"/>
              </a:solidFill>
              <a:latin typeface="American Typewriter"/>
              <a:cs typeface="American Typewriter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21369" y="3254674"/>
            <a:ext cx="134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venir Next Regular"/>
                <a:cs typeface="Avenir Next Regular"/>
              </a:rPr>
              <a:t>South Urea</a:t>
            </a:r>
            <a:endParaRPr lang="en-US" sz="1600" dirty="0">
              <a:latin typeface="Avenir Next Regular"/>
              <a:cs typeface="Avenir Next Regular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21078" y="304800"/>
            <a:ext cx="1930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Silom"/>
                <a:cs typeface="Silom"/>
              </a:rPr>
              <a:t>Band of Rubbers</a:t>
            </a:r>
            <a:endParaRPr lang="en-US" sz="1400" dirty="0">
              <a:latin typeface="Silom"/>
              <a:cs typeface="Silom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82264" y="5196997"/>
            <a:ext cx="102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LEMON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82264" y="1998979"/>
            <a:ext cx="1159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Urea 51</a:t>
            </a:r>
            <a:endParaRPr lang="en-US" dirty="0">
              <a:latin typeface="Candara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10772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</TotalTime>
  <Words>154</Words>
  <Application>Microsoft Macintosh PowerPoint</Application>
  <PresentationFormat>On-screen Show (4:3)</PresentationFormat>
  <Paragraphs>78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Mariajose Castellanos</dc:creator>
  <cp:lastModifiedBy>Mariajose Castellanos</cp:lastModifiedBy>
  <cp:revision>28</cp:revision>
  <cp:lastPrinted>2018-05-03T16:07:20Z</cp:lastPrinted>
  <dcterms:created xsi:type="dcterms:W3CDTF">2017-05-04T18:53:33Z</dcterms:created>
  <dcterms:modified xsi:type="dcterms:W3CDTF">2018-05-04T01:21:22Z</dcterms:modified>
</cp:coreProperties>
</file>