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6858000" cy="9144000" type="letter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DA0"/>
    <a:srgbClr val="240E57"/>
    <a:srgbClr val="290561"/>
    <a:srgbClr val="1B0446"/>
    <a:srgbClr val="230659"/>
    <a:srgbClr val="34227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>
        <p:scale>
          <a:sx n="95" d="100"/>
          <a:sy n="95" d="100"/>
        </p:scale>
        <p:origin x="-2286" y="73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084AB4-BEC3-43BD-B5A1-E2FD90095798}" type="datetimeFigureOut">
              <a:rPr lang="en-US"/>
              <a:pPr>
                <a:defRPr/>
              </a:pPr>
              <a:t>9/14/2014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0A04D3-8B41-47D1-9F92-2E858B9224B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3A73BC-0AD8-4637-9B4B-3E9304A4133B}" type="datetimeFigureOut">
              <a:rPr lang="en-US"/>
              <a:pPr>
                <a:defRPr/>
              </a:pPr>
              <a:t>9/14/2014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CBE277-7F3D-481C-84F5-64C38C7154D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FAAA9F-1D4D-4EF7-97D8-BB7B0ED0217A}" type="datetimeFigureOut">
              <a:rPr lang="en-US"/>
              <a:pPr>
                <a:defRPr/>
              </a:pPr>
              <a:t>9/14/2014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E710CF-DDDA-4837-BE34-B113378AEF2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8831AC-5230-4C03-B398-A8AE436B259B}" type="datetimeFigureOut">
              <a:rPr lang="en-US"/>
              <a:pPr>
                <a:defRPr/>
              </a:pPr>
              <a:t>9/14/2014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DE762E-C7D3-4B56-8B10-DB5D993A33D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BC0CA6-E3DD-4BCD-8EC1-4D789C0313EE}" type="datetimeFigureOut">
              <a:rPr lang="en-US"/>
              <a:pPr>
                <a:defRPr/>
              </a:pPr>
              <a:t>9/14/2014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03FA8C-2249-4E57-AEA3-9B8F645A30B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436F05-2CA7-4D68-8C5F-5BB00630DFD4}" type="datetimeFigureOut">
              <a:rPr lang="en-US"/>
              <a:pPr>
                <a:defRPr/>
              </a:pPr>
              <a:t>9/14/2014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CBB00F-03A9-4884-BA56-3A0CB9E7453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43C7DE-B67D-4E6F-939D-9F678CD156BB}" type="datetimeFigureOut">
              <a:rPr lang="en-US"/>
              <a:pPr>
                <a:defRPr/>
              </a:pPr>
              <a:t>9/14/2014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34FFEF-E78B-494C-825A-CCB4C2C9E9D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B3B037-2F67-44BA-8910-4858BEDEC9DD}" type="datetimeFigureOut">
              <a:rPr lang="en-US"/>
              <a:pPr>
                <a:defRPr/>
              </a:pPr>
              <a:t>9/14/2014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B9874D-B3F8-4EF2-BA9F-E365C1C7936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2FA9D0-FF8C-4EEF-B323-11BD65545CCA}" type="datetimeFigureOut">
              <a:rPr lang="en-US"/>
              <a:pPr>
                <a:defRPr/>
              </a:pPr>
              <a:t>9/14/2014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7100DA-049B-4F16-B3D2-36DCCA08E08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DDBDF3-E7A0-4A6B-A3DF-B31EF00AB46E}" type="datetimeFigureOut">
              <a:rPr lang="en-US"/>
              <a:pPr>
                <a:defRPr/>
              </a:pPr>
              <a:t>9/14/2014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A8C9F9-4DAA-4E6B-8D79-39A2F644C7F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5D2571-C149-4D62-BF62-447C138AA228}" type="datetimeFigureOut">
              <a:rPr lang="en-US"/>
              <a:pPr>
                <a:defRPr/>
              </a:pPr>
              <a:t>9/14/2014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99A5C8-F8B5-423A-9B08-58D967FEFA1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342900" y="366713"/>
            <a:ext cx="61722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342900" y="2133600"/>
            <a:ext cx="6172200" cy="603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663"/>
            <a:ext cx="1600200" cy="4857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F93C2080-E424-4523-BD56-0FF7631B5A81}" type="datetimeFigureOut">
              <a:rPr lang="en-US"/>
              <a:pPr>
                <a:defRPr/>
              </a:pPr>
              <a:t>9/14/2014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663"/>
            <a:ext cx="2171700" cy="4857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663"/>
            <a:ext cx="1600200" cy="4857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C6431DEA-20DA-468D-81EF-ACBFC25ED59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3" name="Picture 2" descr="Slide1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6867525" cy="9156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314" name="TextBox 6"/>
          <p:cNvSpPr txBox="1">
            <a:spLocks noChangeArrowheads="1"/>
          </p:cNvSpPr>
          <p:nvPr/>
        </p:nvSpPr>
        <p:spPr bwMode="auto">
          <a:xfrm>
            <a:off x="457200" y="7759700"/>
            <a:ext cx="6159500" cy="1068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solidFill>
                  <a:srgbClr val="FFFFFF"/>
                </a:solidFill>
                <a:cs typeface="Arial" charset="0"/>
              </a:rPr>
              <a:t>Saturday, Sept. 27</a:t>
            </a:r>
            <a:r>
              <a:rPr lang="en-US" baseline="30000">
                <a:solidFill>
                  <a:srgbClr val="FFFFFF"/>
                </a:solidFill>
                <a:cs typeface="Arial" charset="0"/>
              </a:rPr>
              <a:t>th</a:t>
            </a:r>
            <a:r>
              <a:rPr lang="en-US">
                <a:solidFill>
                  <a:srgbClr val="FFFFFF"/>
                </a:solidFill>
                <a:cs typeface="Arial" charset="0"/>
              </a:rPr>
              <a:t> Sherman Hall. </a:t>
            </a:r>
          </a:p>
          <a:p>
            <a:r>
              <a:rPr lang="en-US">
                <a:solidFill>
                  <a:srgbClr val="FFFFFF"/>
                </a:solidFill>
                <a:cs typeface="Arial" charset="0"/>
              </a:rPr>
              <a:t>MCAT 10:00 – GRE 10:30</a:t>
            </a:r>
          </a:p>
          <a:p>
            <a:endParaRPr lang="en-US" sz="1000">
              <a:solidFill>
                <a:srgbClr val="FFFFFF"/>
              </a:solidFill>
              <a:cs typeface="Arial" charset="0"/>
            </a:endParaRPr>
          </a:p>
          <a:p>
            <a:r>
              <a:rPr lang="en-US">
                <a:solidFill>
                  <a:srgbClr val="FFFFFF"/>
                </a:solidFill>
                <a:cs typeface="Arial" charset="0"/>
              </a:rPr>
              <a:t>Visit </a:t>
            </a:r>
            <a:r>
              <a:rPr lang="en-US">
                <a:solidFill>
                  <a:srgbClr val="006DA0"/>
                </a:solidFill>
                <a:cs typeface="Arial" charset="0"/>
              </a:rPr>
              <a:t>kaptest.com/practice </a:t>
            </a:r>
            <a:r>
              <a:rPr lang="en-US">
                <a:solidFill>
                  <a:srgbClr val="FFFFFF"/>
                </a:solidFill>
                <a:cs typeface="Arial" charset="0"/>
              </a:rPr>
              <a:t>to register </a:t>
            </a:r>
          </a:p>
        </p:txBody>
      </p:sp>
      <p:sp>
        <p:nvSpPr>
          <p:cNvPr id="13315" name="TextBox 8"/>
          <p:cNvSpPr txBox="1">
            <a:spLocks noChangeArrowheads="1"/>
          </p:cNvSpPr>
          <p:nvPr/>
        </p:nvSpPr>
        <p:spPr bwMode="auto">
          <a:xfrm>
            <a:off x="457200" y="282575"/>
            <a:ext cx="6629400" cy="2592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800">
                <a:solidFill>
                  <a:schemeClr val="bg1"/>
                </a:solidFill>
                <a:cs typeface="Arial" charset="0"/>
              </a:rPr>
              <a:t>KAPLAN PRACTICE TESTS AT </a:t>
            </a:r>
            <a:r>
              <a:rPr lang="en-US" sz="5400">
                <a:solidFill>
                  <a:schemeClr val="bg1"/>
                </a:solidFill>
                <a:cs typeface="Arial" charset="0"/>
              </a:rPr>
              <a:t>UMBC</a:t>
            </a:r>
            <a:endParaRPr lang="en-US" sz="2400">
              <a:solidFill>
                <a:schemeClr val="bg1"/>
              </a:solidFill>
              <a:cs typeface="Arial" charset="0"/>
            </a:endParaRPr>
          </a:p>
          <a:p>
            <a:r>
              <a:rPr lang="en-US" sz="2600" b="1">
                <a:solidFill>
                  <a:schemeClr val="bg1"/>
                </a:solidFill>
                <a:cs typeface="Arial" charset="0"/>
              </a:rPr>
              <a:t>MCAT and GRE</a:t>
            </a:r>
            <a:endParaRPr lang="en-US" sz="1600">
              <a:solidFill>
                <a:schemeClr val="bg1"/>
              </a:solidFill>
              <a:cs typeface="Arial" charset="0"/>
            </a:endParaRPr>
          </a:p>
          <a:p>
            <a:r>
              <a:rPr lang="en-US">
                <a:solidFill>
                  <a:schemeClr val="bg1"/>
                </a:solidFill>
                <a:cs typeface="Arial" charset="0"/>
              </a:rPr>
              <a:t>The first step to the </a:t>
            </a:r>
            <a:r>
              <a:rPr lang="en-US" i="1">
                <a:solidFill>
                  <a:schemeClr val="bg1"/>
                </a:solidFill>
                <a:cs typeface="Arial" charset="0"/>
              </a:rPr>
              <a:t>good life </a:t>
            </a:r>
            <a:r>
              <a:rPr lang="en-US">
                <a:solidFill>
                  <a:schemeClr val="bg1"/>
                </a:solidFill>
                <a:cs typeface="Arial" charset="0"/>
              </a:rPr>
              <a:t>is a great score.</a:t>
            </a:r>
          </a:p>
          <a:p>
            <a:r>
              <a:rPr lang="en-US">
                <a:solidFill>
                  <a:schemeClr val="bg1"/>
                </a:solidFill>
                <a:cs typeface="Arial" charset="0"/>
              </a:rPr>
              <a:t>Find out if you’re close.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130</TotalTime>
  <Words>43</Words>
  <Application>Microsoft Office PowerPoint</Application>
  <PresentationFormat>Letter Paper (8.5x11 in)</PresentationFormat>
  <Paragraphs>8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kaplan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Nada Arnot</dc:creator>
  <cp:lastModifiedBy>Christine</cp:lastModifiedBy>
  <cp:revision>14</cp:revision>
  <dcterms:created xsi:type="dcterms:W3CDTF">2014-08-20T18:29:28Z</dcterms:created>
  <dcterms:modified xsi:type="dcterms:W3CDTF">2014-09-15T02:33:11Z</dcterms:modified>
</cp:coreProperties>
</file>