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2952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Brian Evans, Ph.D.</a:t>
            </a:r>
          </a:p>
          <a:p>
            <a:endParaRPr lang="en-US" sz="105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>
                <a:solidFill>
                  <a:schemeClr val="tx1"/>
                </a:solidFill>
                <a:latin typeface="Georgia Pro" panose="02040502050405020303" pitchFamily="18" charset="0"/>
              </a:rPr>
              <a:t>Smithsonian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“The population and community ecology of Urban Songbirds 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October 13, 2021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Host: Kevin </a:t>
            </a:r>
            <a:r>
              <a:rPr lang="en-US" sz="2200" b="1" dirty="0" err="1">
                <a:solidFill>
                  <a:schemeClr val="tx1"/>
                </a:solidFill>
                <a:latin typeface="Georgia Pro" panose="02040502050405020303" pitchFamily="18" charset="0"/>
              </a:rPr>
              <a:t>Omland</a:t>
            </a:r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, Ph.D. </a:t>
            </a: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81015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Visitor 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42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Sandra Johnson</cp:lastModifiedBy>
  <cp:revision>42</cp:revision>
  <cp:lastPrinted>2015-11-06T15:24:57Z</cp:lastPrinted>
  <dcterms:created xsi:type="dcterms:W3CDTF">2013-08-14T19:15:37Z</dcterms:created>
  <dcterms:modified xsi:type="dcterms:W3CDTF">2021-09-03T15:56:43Z</dcterms:modified>
</cp:coreProperties>
</file>