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2982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BE14-1D66-AF41-9E8F-C7E9C5E53B3F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920" y="1849290"/>
            <a:ext cx="5872480" cy="820911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b="1" dirty="0">
                <a:solidFill>
                  <a:schemeClr val="tx1"/>
                </a:solidFill>
              </a:rPr>
              <a:t>Tatiana </a:t>
            </a:r>
            <a:r>
              <a:rPr lang="en-US" b="1" dirty="0" err="1">
                <a:solidFill>
                  <a:schemeClr val="tx1"/>
                </a:solidFill>
              </a:rPr>
              <a:t>Kutateladze</a:t>
            </a:r>
            <a:r>
              <a:rPr lang="en-US" b="1" dirty="0">
                <a:solidFill>
                  <a:schemeClr val="tx1"/>
                </a:solidFill>
              </a:rPr>
              <a:t>, Ph.D.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600" dirty="0">
                <a:solidFill>
                  <a:schemeClr val="tx1"/>
                </a:solidFill>
              </a:rPr>
              <a:t>Department of Pharmacology</a:t>
            </a:r>
          </a:p>
          <a:p>
            <a:r>
              <a:rPr lang="en-US" sz="2600" dirty="0">
                <a:solidFill>
                  <a:schemeClr val="tx1"/>
                </a:solidFill>
              </a:rPr>
              <a:t>University of Colorado Denver School of Medicine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900" b="1" dirty="0">
                <a:solidFill>
                  <a:schemeClr val="tx1"/>
                </a:solidFill>
              </a:rPr>
              <a:t>“</a:t>
            </a:r>
            <a:r>
              <a:rPr lang="en-US" sz="3200" dirty="0">
                <a:solidFill>
                  <a:schemeClr val="tx1"/>
                </a:solidFill>
              </a:rPr>
              <a:t>Molecular mechanisms of epigenetic regulation.</a:t>
            </a:r>
            <a:r>
              <a:rPr lang="en-US" sz="2900" b="1" dirty="0">
                <a:solidFill>
                  <a:schemeClr val="tx1"/>
                </a:solidFill>
              </a:rPr>
              <a:t>”</a:t>
            </a:r>
          </a:p>
          <a:p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Wednesday, February 13, 2019</a:t>
            </a:r>
          </a:p>
          <a:p>
            <a:r>
              <a:rPr lang="en-US" sz="2200" dirty="0">
                <a:solidFill>
                  <a:schemeClr val="tx1"/>
                </a:solidFill>
              </a:rPr>
              <a:t>4:00pm-5:00pm</a:t>
            </a:r>
          </a:p>
          <a:p>
            <a:r>
              <a:rPr lang="en-US" sz="2200" dirty="0">
                <a:solidFill>
                  <a:schemeClr val="tx1"/>
                </a:solidFill>
              </a:rPr>
              <a:t>Biological Sciences Building</a:t>
            </a:r>
          </a:p>
          <a:p>
            <a:r>
              <a:rPr lang="en-US" sz="2200" dirty="0">
                <a:solidFill>
                  <a:schemeClr val="tx1"/>
                </a:solidFill>
              </a:rPr>
              <a:t>Room 004</a:t>
            </a:r>
          </a:p>
          <a:p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b="1" dirty="0">
                <a:solidFill>
                  <a:schemeClr val="tx1"/>
                </a:solidFill>
              </a:rPr>
              <a:t>Host: </a:t>
            </a:r>
            <a:r>
              <a:rPr lang="en-US" sz="2200" b="1">
                <a:solidFill>
                  <a:schemeClr val="tx1"/>
                </a:solidFill>
              </a:rPr>
              <a:t>Erin Green, </a:t>
            </a:r>
            <a:r>
              <a:rPr lang="en-US" sz="2200" b="1" dirty="0">
                <a:solidFill>
                  <a:schemeClr val="tx1"/>
                </a:solidFill>
              </a:rPr>
              <a:t>Ph.D. </a:t>
            </a:r>
          </a:p>
          <a:p>
            <a:endParaRPr lang="en-US" sz="2200" b="1" dirty="0"/>
          </a:p>
          <a:p>
            <a:r>
              <a:rPr lang="en-US" sz="2200" b="1" dirty="0">
                <a:solidFill>
                  <a:schemeClr val="tx1"/>
                </a:solidFill>
              </a:rPr>
              <a:t>Visitors Welcome</a:t>
            </a:r>
          </a:p>
          <a:p>
            <a:r>
              <a:rPr lang="en-US" sz="2200" b="1" dirty="0">
                <a:solidFill>
                  <a:schemeClr val="tx1"/>
                </a:solidFill>
              </a:rPr>
              <a:t>For information call: 410-455-2261</a:t>
            </a:r>
          </a:p>
          <a:p>
            <a:endParaRPr lang="en-US" dirty="0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1849291"/>
            <a:ext cx="1899920" cy="8209110"/>
            <a:chOff x="0" y="0"/>
            <a:chExt cx="1056" cy="4320"/>
          </a:xfrm>
          <a:solidFill>
            <a:schemeClr val="tx1"/>
          </a:solidFill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700" dirty="0">
                <a:latin typeface="Times New Roman" pitchFamily="18" charset="0"/>
                <a:ea typeface="ＭＳ Ｐゴシック" pitchFamily="34" charset="-128"/>
              </a:endParaRPr>
            </a:p>
          </p:txBody>
        </p:sp>
        <p:pic>
          <p:nvPicPr>
            <p:cNvPr id="6" name="Picture 14" descr="C:\My Documents\Marketing\logos\vertical_logo.t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" y="3552"/>
              <a:ext cx="912" cy="6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13803" y="-892"/>
            <a:ext cx="8823113" cy="6531592"/>
            <a:chOff x="856" y="-1671"/>
            <a:chExt cx="4904" cy="2543"/>
          </a:xfrm>
        </p:grpSpPr>
        <p:sp>
          <p:nvSpPr>
            <p:cNvPr id="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856" y="144"/>
              <a:ext cx="4904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856" y="-1671"/>
              <a:ext cx="4312" cy="72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167" y="340"/>
              <a:ext cx="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203" y="171"/>
              <a:ext cx="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804" y="53646"/>
            <a:ext cx="7758596" cy="1764871"/>
          </a:xfrm>
          <a:prstGeom prst="rect">
            <a:avLst/>
          </a:prstGeom>
          <a:noFill/>
        </p:spPr>
        <p:txBody>
          <a:bodyPr wrap="square" lIns="101882" tIns="50941" rIns="101882" bIns="50941" rtlCol="0" anchor="ctr" anchorCtr="1">
            <a:spAutoFit/>
          </a:bodyPr>
          <a:lstStyle/>
          <a:p>
            <a:pPr algn="ctr"/>
            <a:r>
              <a:rPr lang="en-US" sz="3600" dirty="0"/>
              <a:t>UMBC</a:t>
            </a:r>
          </a:p>
          <a:p>
            <a:pPr algn="ctr"/>
            <a:r>
              <a:rPr lang="en-US" sz="3600" dirty="0"/>
              <a:t>Department of Biological Sciences</a:t>
            </a:r>
          </a:p>
          <a:p>
            <a:pPr algn="ctr"/>
            <a:r>
              <a:rPr lang="en-US" sz="3600" dirty="0"/>
              <a:t>Visitor Seminar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59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Schneider</dc:creator>
  <cp:lastModifiedBy>sandyj</cp:lastModifiedBy>
  <cp:revision>22</cp:revision>
  <cp:lastPrinted>2015-11-06T15:24:57Z</cp:lastPrinted>
  <dcterms:created xsi:type="dcterms:W3CDTF">2013-08-14T19:15:37Z</dcterms:created>
  <dcterms:modified xsi:type="dcterms:W3CDTF">2019-01-11T20:09:04Z</dcterms:modified>
</cp:coreProperties>
</file>