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4552" y="-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Evan Cameron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Ph.D. Candidate </a:t>
            </a:r>
            <a:endParaRPr lang="en-US" sz="2600" b="1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b="1" dirty="0" smtClean="0">
                <a:solidFill>
                  <a:schemeClr val="tx1"/>
                </a:solidFill>
              </a:rPr>
              <a:t>“Molecular Determinants of </a:t>
            </a:r>
            <a:r>
              <a:rPr lang="en-US" sz="2900" b="1" dirty="0" err="1" smtClean="0">
                <a:solidFill>
                  <a:schemeClr val="tx1"/>
                </a:solidFill>
              </a:rPr>
              <a:t>Melanopsin</a:t>
            </a:r>
            <a:r>
              <a:rPr lang="en-US" sz="2900" b="1" dirty="0" smtClean="0">
                <a:solidFill>
                  <a:schemeClr val="tx1"/>
                </a:solidFill>
              </a:rPr>
              <a:t> Signaling and Deactivation”</a:t>
            </a:r>
            <a:endParaRPr lang="en-US" sz="2900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2200" b="1" dirty="0" smtClean="0">
                <a:solidFill>
                  <a:schemeClr val="tx1"/>
                </a:solidFill>
              </a:rPr>
              <a:t>Friday, April 18, 2014</a:t>
            </a:r>
            <a:endParaRPr lang="en-US" sz="2200" b="1" dirty="0">
              <a:solidFill>
                <a:schemeClr val="tx1"/>
              </a:solidFill>
            </a:endParaRPr>
          </a:p>
          <a:p>
            <a:r>
              <a:rPr lang="en-US" sz="2200" b="1" dirty="0" smtClean="0">
                <a:solidFill>
                  <a:schemeClr val="tx1"/>
                </a:solidFill>
              </a:rPr>
              <a:t>1:30 pm</a:t>
            </a:r>
          </a:p>
          <a:p>
            <a:r>
              <a:rPr lang="en-US" sz="2200" b="1" dirty="0" err="1" smtClean="0">
                <a:solidFill>
                  <a:schemeClr val="tx1"/>
                </a:solidFill>
              </a:rPr>
              <a:t>Meyerhoff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Chemistry </a:t>
            </a:r>
            <a:r>
              <a:rPr lang="en-US" sz="2200" b="1" dirty="0">
                <a:solidFill>
                  <a:schemeClr val="tx1"/>
                </a:solidFill>
              </a:rPr>
              <a:t>Building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Room 120</a:t>
            </a: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7</cp:revision>
  <cp:lastPrinted>2014-04-01T17:51:17Z</cp:lastPrinted>
  <dcterms:created xsi:type="dcterms:W3CDTF">2013-08-14T19:15:37Z</dcterms:created>
  <dcterms:modified xsi:type="dcterms:W3CDTF">2014-04-01T17:51:38Z</dcterms:modified>
</cp:coreProperties>
</file>