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442"/>
    <a:srgbClr val="FFFFD1"/>
    <a:srgbClr val="6D9FB6"/>
    <a:srgbClr val="3CD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02"/>
    <p:restoredTop sz="94582"/>
  </p:normalViewPr>
  <p:slideViewPr>
    <p:cSldViewPr snapToGrid="0" snapToObjects="1">
      <p:cViewPr>
        <p:scale>
          <a:sx n="86" d="100"/>
          <a:sy n="86" d="100"/>
        </p:scale>
        <p:origin x="2680" y="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iology@UMBC.ed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626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614"/>
          <a:stretch/>
        </p:blipFill>
        <p:spPr>
          <a:xfrm>
            <a:off x="-11092" y="0"/>
            <a:ext cx="7794577" cy="1324837"/>
          </a:xfrm>
          <a:prstGeom prst="rect">
            <a:avLst/>
          </a:prstGeom>
        </p:spPr>
      </p:pic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" t="73678" r="-668" b="12278"/>
          <a:stretch/>
        </p:blipFill>
        <p:spPr>
          <a:xfrm>
            <a:off x="-1" y="8833998"/>
            <a:ext cx="7861091" cy="121729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355" y="9015116"/>
            <a:ext cx="3711562" cy="85506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5217" y="1466226"/>
            <a:ext cx="4301537" cy="10612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Nykia D. Walker, PhD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UMBC</a:t>
            </a:r>
            <a:endParaRPr lang="en-US" sz="3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168"/>
              </a:spcBef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168"/>
              </a:spcBef>
            </a:pPr>
            <a:endParaRPr lang="en-US" sz="2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093" y="7103"/>
            <a:ext cx="7794577" cy="1202164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baseline="-25000" dirty="0"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UMBC</a:t>
            </a:r>
          </a:p>
          <a:p>
            <a:pPr algn="ctr"/>
            <a:r>
              <a:rPr lang="en-US" sz="3600" baseline="-25000" dirty="0"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Department of Biological Sciences</a:t>
            </a:r>
          </a:p>
          <a:p>
            <a:pPr algn="ctr"/>
            <a:r>
              <a:rPr lang="en-US" sz="3600" baseline="-25000" dirty="0">
                <a:latin typeface="Courier New" panose="02070309020205020404" pitchFamily="49" charset="0"/>
                <a:ea typeface="Helvetica Neue" panose="02000503000000020004" pitchFamily="2" charset="0"/>
                <a:cs typeface="Courier New" panose="02070309020205020404" pitchFamily="49" charset="0"/>
              </a:rPr>
              <a:t>Seminar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09D4EF-4A2D-4FDB-A571-913452E371FB}"/>
              </a:ext>
            </a:extLst>
          </p:cNvPr>
          <p:cNvSpPr txBox="1"/>
          <p:nvPr/>
        </p:nvSpPr>
        <p:spPr>
          <a:xfrm>
            <a:off x="1653689" y="5942215"/>
            <a:ext cx="446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800" dirty="0"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Wednesday, September 3, 2025</a:t>
            </a:r>
            <a:endParaRPr lang="en-US" sz="1800" dirty="0">
              <a:solidFill>
                <a:schemeClr val="tx1"/>
              </a:solidFill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12pm - 1pm</a:t>
            </a:r>
          </a:p>
          <a:p>
            <a:pPr algn="ctr"/>
            <a:r>
              <a:rPr lang="en-US" sz="1800" dirty="0"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BS 004</a:t>
            </a:r>
            <a:endParaRPr lang="en-US" sz="1800" dirty="0">
              <a:solidFill>
                <a:schemeClr val="tx1"/>
              </a:solidFill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386B2E-CD93-11C6-DE3D-DEB0AE59EC1D}"/>
              </a:ext>
            </a:extLst>
          </p:cNvPr>
          <p:cNvCxnSpPr>
            <a:cxnSpLocks/>
          </p:cNvCxnSpPr>
          <p:nvPr/>
        </p:nvCxnSpPr>
        <p:spPr>
          <a:xfrm>
            <a:off x="1653692" y="3625735"/>
            <a:ext cx="44645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C1D969-AA43-EF70-7BEE-325A0D845520}"/>
              </a:ext>
            </a:extLst>
          </p:cNvPr>
          <p:cNvSpPr txBox="1"/>
          <p:nvPr/>
        </p:nvSpPr>
        <p:spPr>
          <a:xfrm>
            <a:off x="328204" y="7267079"/>
            <a:ext cx="71155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merican Typewriter" panose="02090604020004020304" pitchFamily="18" charset="77"/>
              </a:rPr>
              <a:t>Visitors Welcome!</a:t>
            </a:r>
          </a:p>
          <a:p>
            <a:pPr algn="ctr"/>
            <a:endParaRPr lang="en-US" dirty="0">
              <a:latin typeface="American Typewriter" panose="02090604020004020304" pitchFamily="18" charset="77"/>
            </a:endParaRPr>
          </a:p>
          <a:p>
            <a:pPr algn="ctr"/>
            <a:r>
              <a:rPr lang="en-US" sz="1800" dirty="0">
                <a:latin typeface="American Typewriter" panose="02090604020004020304" pitchFamily="18" charset="77"/>
              </a:rPr>
              <a:t>For information call: 410.455.2261</a:t>
            </a:r>
          </a:p>
          <a:p>
            <a:pPr algn="ctr"/>
            <a:r>
              <a:rPr lang="en-US" sz="1800" dirty="0">
                <a:latin typeface="American Typewriter" panose="02090604020004020304" pitchFamily="18" charset="77"/>
              </a:rPr>
              <a:t>Email: </a:t>
            </a:r>
            <a:r>
              <a:rPr lang="en-US" sz="1800" dirty="0">
                <a:latin typeface="American Typewriter" panose="02090604020004020304" pitchFamily="18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Biology@UMBC.edu</a:t>
            </a:r>
            <a:endParaRPr lang="en-US" sz="1800" dirty="0">
              <a:latin typeface="American Typewriter" panose="02090604020004020304" pitchFamily="18" charset="77"/>
            </a:endParaRPr>
          </a:p>
          <a:p>
            <a:pPr algn="ctr"/>
            <a:r>
              <a:rPr lang="en-US" sz="1800" i="0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Webpage: https://</a:t>
            </a:r>
            <a:r>
              <a:rPr lang="en-US" sz="1800" u="sng" dirty="0">
                <a:solidFill>
                  <a:srgbClr val="000000"/>
                </a:solidFill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B</a:t>
            </a:r>
            <a:r>
              <a:rPr lang="en-US" sz="1800" i="0" u="sng" dirty="0">
                <a:solidFill>
                  <a:srgbClr val="000000"/>
                </a:solidFill>
                <a:effectLst/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iology.UMBC.edu</a:t>
            </a:r>
            <a:endParaRPr lang="en-US" sz="1800" dirty="0">
              <a:effectLst/>
              <a:latin typeface="American Typewriter" panose="02090604020004020304" pitchFamily="18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endParaRPr lang="en-US" sz="1800" dirty="0">
              <a:latin typeface="American Typewriter" panose="02090604020004020304" pitchFamily="18" charset="77"/>
            </a:endParaRPr>
          </a:p>
          <a:p>
            <a:pPr algn="ctr"/>
            <a:endParaRPr lang="en-US" sz="1800" dirty="0">
              <a:latin typeface="American Typewriter" panose="02090604020004020304" pitchFamily="18" charset="77"/>
            </a:endParaRPr>
          </a:p>
          <a:p>
            <a:pPr algn="ctr"/>
            <a:endParaRPr lang="en-US" sz="1800" dirty="0">
              <a:latin typeface="American Typewriter" panose="02090604020004020304" pitchFamily="18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58F24-5898-3EFF-131B-B7475027258E}"/>
              </a:ext>
            </a:extLst>
          </p:cNvPr>
          <p:cNvSpPr txBox="1"/>
          <p:nvPr/>
        </p:nvSpPr>
        <p:spPr>
          <a:xfrm>
            <a:off x="667404" y="2346724"/>
            <a:ext cx="643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Serendipitous Discovery of Tumor-Derived Extracellular Vesicle-Induced </a:t>
            </a:r>
          </a:p>
          <a:p>
            <a:pPr algn="ctr"/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Stromal Remodeling</a:t>
            </a:r>
            <a:r>
              <a:rPr lang="en-US" sz="2400" b="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  <a:endParaRPr lang="en-US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Picture 4" descr="A person wearing glasses and a striped shirt&#10;&#10;AI-generated content may be incorrect.">
            <a:extLst>
              <a:ext uri="{FF2B5EF4-FFF2-40B4-BE49-F238E27FC236}">
                <a16:creationId xmlns:a16="http://schemas.microsoft.com/office/drawing/2014/main" id="{DCE1F1B1-A223-2583-7CD8-B2D732BF7B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3273" y="3880895"/>
            <a:ext cx="2285423" cy="2285423"/>
          </a:xfrm>
          <a:prstGeom prst="ellipse">
            <a:avLst/>
          </a:prstGeom>
          <a:ln w="50800" cap="rnd">
            <a:solidFill>
              <a:srgbClr val="1F2442"/>
            </a:solidFill>
            <a:prstDash val="sysDot"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3775BE-76C4-FDF7-B7C9-B419331BEB4E}"/>
              </a:ext>
            </a:extLst>
          </p:cNvPr>
          <p:cNvSpPr txBox="1"/>
          <p:nvPr/>
        </p:nvSpPr>
        <p:spPr>
          <a:xfrm>
            <a:off x="6696891" y="21597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58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American Typewriter</vt:lpstr>
      <vt:lpstr>Arial</vt:lpstr>
      <vt:lpstr>Calibri</vt:lpstr>
      <vt:lpstr>Courier New</vt:lpstr>
      <vt:lpstr>Helvetica Neue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Kristen Markus</cp:lastModifiedBy>
  <cp:revision>68</cp:revision>
  <cp:lastPrinted>2025-07-30T17:51:27Z</cp:lastPrinted>
  <dcterms:created xsi:type="dcterms:W3CDTF">2013-08-14T19:15:37Z</dcterms:created>
  <dcterms:modified xsi:type="dcterms:W3CDTF">2025-07-30T17:57:21Z</dcterms:modified>
</cp:coreProperties>
</file>