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84" r:id="rId31"/>
    <p:sldId id="286" r:id="rId32"/>
    <p:sldId id="285" r:id="rId33"/>
    <p:sldId id="287" r:id="rId34"/>
    <p:sldId id="288" r:id="rId35"/>
    <p:sldId id="290" r:id="rId36"/>
    <p:sldId id="292" r:id="rId37"/>
    <p:sldId id="291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6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04023-B871-4DDE-921B-1B65D52D8A6E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40B99D-D293-4E75-BE0B-9F9332AD4218}">
      <dgm:prSet phldrT="[Text]"/>
      <dgm:spPr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ASME</a:t>
          </a:r>
          <a:endParaRPr lang="en-US" dirty="0"/>
        </a:p>
      </dgm:t>
    </dgm:pt>
    <dgm:pt modelId="{7ADDCB3C-15BE-416C-ACC8-109809670413}" type="parTrans" cxnId="{C0BB1E01-BD5E-4DE9-846B-65BB3C0D3D13}">
      <dgm:prSet/>
      <dgm:spPr/>
      <dgm:t>
        <a:bodyPr/>
        <a:lstStyle/>
        <a:p>
          <a:endParaRPr lang="en-US"/>
        </a:p>
      </dgm:t>
    </dgm:pt>
    <dgm:pt modelId="{BBAF0443-F00B-474D-AA16-A64A2F16CFC8}" type="sibTrans" cxnId="{C0BB1E01-BD5E-4DE9-846B-65BB3C0D3D13}">
      <dgm:prSet/>
      <dgm:spPr/>
      <dgm:t>
        <a:bodyPr/>
        <a:lstStyle/>
        <a:p>
          <a:endParaRPr lang="en-US"/>
        </a:p>
      </dgm:t>
    </dgm:pt>
    <dgm:pt modelId="{57FB76C5-CE16-48FB-BF60-1B9697711588}">
      <dgm:prSet phldrT="[Text]"/>
      <dgm:spPr/>
      <dgm:t>
        <a:bodyPr/>
        <a:lstStyle/>
        <a:p>
          <a:r>
            <a:rPr lang="en-US" dirty="0" smtClean="0"/>
            <a:t>Find Research</a:t>
          </a:r>
          <a:endParaRPr lang="en-US" dirty="0"/>
        </a:p>
      </dgm:t>
    </dgm:pt>
    <dgm:pt modelId="{24AA6EB0-9943-4F78-8160-A2285922FED6}" type="parTrans" cxnId="{608E7768-A474-4CE5-B906-114A5A1735AC}">
      <dgm:prSet/>
      <dgm:spPr/>
      <dgm:t>
        <a:bodyPr/>
        <a:lstStyle/>
        <a:p>
          <a:endParaRPr lang="en-US"/>
        </a:p>
      </dgm:t>
    </dgm:pt>
    <dgm:pt modelId="{17FD2A3A-D8AF-4722-8F23-8EE0C1E53F6F}" type="sibTrans" cxnId="{608E7768-A474-4CE5-B906-114A5A1735AC}">
      <dgm:prSet/>
      <dgm:spPr/>
      <dgm:t>
        <a:bodyPr/>
        <a:lstStyle/>
        <a:p>
          <a:endParaRPr lang="en-US"/>
        </a:p>
      </dgm:t>
    </dgm:pt>
    <dgm:pt modelId="{1CF20B52-2DE5-40A4-909B-D1126B6ECC83}">
      <dgm:prSet phldrT="[Text]"/>
      <dgm:spPr/>
      <dgm:t>
        <a:bodyPr/>
        <a:lstStyle/>
        <a:p>
          <a:r>
            <a:rPr lang="en-US" dirty="0" smtClean="0"/>
            <a:t>Resume Booster</a:t>
          </a:r>
          <a:endParaRPr lang="en-US" dirty="0"/>
        </a:p>
      </dgm:t>
    </dgm:pt>
    <dgm:pt modelId="{A7CB463A-D2A2-4141-913E-20D00286327F}" type="parTrans" cxnId="{A7F09D9E-2C75-4046-8E43-3989E5D5A119}">
      <dgm:prSet/>
      <dgm:spPr/>
      <dgm:t>
        <a:bodyPr/>
        <a:lstStyle/>
        <a:p>
          <a:endParaRPr lang="en-US"/>
        </a:p>
      </dgm:t>
    </dgm:pt>
    <dgm:pt modelId="{DBDC233E-C9F4-4C6E-A53C-79F9C96AD2F8}" type="sibTrans" cxnId="{A7F09D9E-2C75-4046-8E43-3989E5D5A119}">
      <dgm:prSet/>
      <dgm:spPr/>
      <dgm:t>
        <a:bodyPr/>
        <a:lstStyle/>
        <a:p>
          <a:endParaRPr lang="en-US"/>
        </a:p>
      </dgm:t>
    </dgm:pt>
    <dgm:pt modelId="{D03C0D05-25E0-4296-889E-38E40C844CE3}">
      <dgm:prSet phldrT="[Text]"/>
      <dgm:spPr/>
      <dgm:t>
        <a:bodyPr/>
        <a:lstStyle/>
        <a:p>
          <a:r>
            <a:rPr lang="en-US" dirty="0" smtClean="0"/>
            <a:t>ENES Report</a:t>
          </a:r>
          <a:endParaRPr lang="en-US" dirty="0"/>
        </a:p>
      </dgm:t>
    </dgm:pt>
    <dgm:pt modelId="{529FBB4D-2122-4018-84A0-C1B48ACAE475}" type="parTrans" cxnId="{42231EBC-4EAD-4445-AAE2-1A06FC58EE16}">
      <dgm:prSet/>
      <dgm:spPr/>
      <dgm:t>
        <a:bodyPr/>
        <a:lstStyle/>
        <a:p>
          <a:endParaRPr lang="en-US"/>
        </a:p>
      </dgm:t>
    </dgm:pt>
    <dgm:pt modelId="{0182E6EA-D14F-411A-B71E-EFF0A87C2B10}" type="sibTrans" cxnId="{42231EBC-4EAD-4445-AAE2-1A06FC58EE16}">
      <dgm:prSet/>
      <dgm:spPr/>
      <dgm:t>
        <a:bodyPr/>
        <a:lstStyle/>
        <a:p>
          <a:endParaRPr lang="en-US"/>
        </a:p>
      </dgm:t>
    </dgm:pt>
    <dgm:pt modelId="{3C6856A1-7DA8-4543-8408-788A52A675EA}" type="pres">
      <dgm:prSet presAssocID="{E7804023-B871-4DDE-921B-1B65D52D8A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221D3-A320-470D-BD90-7A5C0AE1D403}" type="pres">
      <dgm:prSet presAssocID="{CF40B99D-D293-4E75-BE0B-9F9332AD4218}" presName="centerShape" presStyleLbl="node0" presStyleIdx="0" presStyleCnt="1"/>
      <dgm:spPr/>
      <dgm:t>
        <a:bodyPr/>
        <a:lstStyle/>
        <a:p>
          <a:endParaRPr lang="en-US"/>
        </a:p>
      </dgm:t>
    </dgm:pt>
    <dgm:pt modelId="{6EBE50DD-45E5-4927-BA55-EF821F6E9139}" type="pres">
      <dgm:prSet presAssocID="{24AA6EB0-9943-4F78-8160-A2285922FED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FB26139-F4CA-4ED2-8C79-D5E6C2BFF79B}" type="pres">
      <dgm:prSet presAssocID="{57FB76C5-CE16-48FB-BF60-1B96977115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F22B4-E3D3-4358-A29B-468E5517D53B}" type="pres">
      <dgm:prSet presAssocID="{A7CB463A-D2A2-4141-913E-20D00286327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9CC0EFE-0A3B-4C28-8A1A-C31C01581695}" type="pres">
      <dgm:prSet presAssocID="{1CF20B52-2DE5-40A4-909B-D1126B6ECC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D8A4F-F0BF-47FC-9158-DEA777300848}" type="pres">
      <dgm:prSet presAssocID="{529FBB4D-2122-4018-84A0-C1B48ACAE4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E3C4D93-A549-4C85-A5DF-71D9D3EA249D}" type="pres">
      <dgm:prSet presAssocID="{D03C0D05-25E0-4296-889E-38E40C844C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E7768-A474-4CE5-B906-114A5A1735AC}" srcId="{CF40B99D-D293-4E75-BE0B-9F9332AD4218}" destId="{57FB76C5-CE16-48FB-BF60-1B9697711588}" srcOrd="0" destOrd="0" parTransId="{24AA6EB0-9943-4F78-8160-A2285922FED6}" sibTransId="{17FD2A3A-D8AF-4722-8F23-8EE0C1E53F6F}"/>
    <dgm:cxn modelId="{C0BB1E01-BD5E-4DE9-846B-65BB3C0D3D13}" srcId="{E7804023-B871-4DDE-921B-1B65D52D8A6E}" destId="{CF40B99D-D293-4E75-BE0B-9F9332AD4218}" srcOrd="0" destOrd="0" parTransId="{7ADDCB3C-15BE-416C-ACC8-109809670413}" sibTransId="{BBAF0443-F00B-474D-AA16-A64A2F16CFC8}"/>
    <dgm:cxn modelId="{8265F747-8C23-45B4-9E8E-10943D6819E3}" type="presOf" srcId="{529FBB4D-2122-4018-84A0-C1B48ACAE475}" destId="{EFAD8A4F-F0BF-47FC-9158-DEA777300848}" srcOrd="0" destOrd="0" presId="urn:microsoft.com/office/officeart/2005/8/layout/radial4"/>
    <dgm:cxn modelId="{3223A607-7158-4272-8A82-C68DCDF1F407}" type="presOf" srcId="{24AA6EB0-9943-4F78-8160-A2285922FED6}" destId="{6EBE50DD-45E5-4927-BA55-EF821F6E9139}" srcOrd="0" destOrd="0" presId="urn:microsoft.com/office/officeart/2005/8/layout/radial4"/>
    <dgm:cxn modelId="{A7F09D9E-2C75-4046-8E43-3989E5D5A119}" srcId="{CF40B99D-D293-4E75-BE0B-9F9332AD4218}" destId="{1CF20B52-2DE5-40A4-909B-D1126B6ECC83}" srcOrd="1" destOrd="0" parTransId="{A7CB463A-D2A2-4141-913E-20D00286327F}" sibTransId="{DBDC233E-C9F4-4C6E-A53C-79F9C96AD2F8}"/>
    <dgm:cxn modelId="{BFDECB56-B4B9-4531-B1D2-B0CFFCCEFD90}" type="presOf" srcId="{E7804023-B871-4DDE-921B-1B65D52D8A6E}" destId="{3C6856A1-7DA8-4543-8408-788A52A675EA}" srcOrd="0" destOrd="0" presId="urn:microsoft.com/office/officeart/2005/8/layout/radial4"/>
    <dgm:cxn modelId="{403BAE0A-8D53-46D7-BE03-3BBFAA91C0B0}" type="presOf" srcId="{CF40B99D-D293-4E75-BE0B-9F9332AD4218}" destId="{CED221D3-A320-470D-BD90-7A5C0AE1D403}" srcOrd="0" destOrd="0" presId="urn:microsoft.com/office/officeart/2005/8/layout/radial4"/>
    <dgm:cxn modelId="{B47AAF2D-1F39-4A23-AADD-8F3662DFAC07}" type="presOf" srcId="{A7CB463A-D2A2-4141-913E-20D00286327F}" destId="{9B3F22B4-E3D3-4358-A29B-468E5517D53B}" srcOrd="0" destOrd="0" presId="urn:microsoft.com/office/officeart/2005/8/layout/radial4"/>
    <dgm:cxn modelId="{AAB0DD3E-3002-4CE2-AD00-EE871A653883}" type="presOf" srcId="{D03C0D05-25E0-4296-889E-38E40C844CE3}" destId="{8E3C4D93-A549-4C85-A5DF-71D9D3EA249D}" srcOrd="0" destOrd="0" presId="urn:microsoft.com/office/officeart/2005/8/layout/radial4"/>
    <dgm:cxn modelId="{84324F41-1C37-49EA-BE39-7CA428B15315}" type="presOf" srcId="{57FB76C5-CE16-48FB-BF60-1B9697711588}" destId="{8FB26139-F4CA-4ED2-8C79-D5E6C2BFF79B}" srcOrd="0" destOrd="0" presId="urn:microsoft.com/office/officeart/2005/8/layout/radial4"/>
    <dgm:cxn modelId="{42231EBC-4EAD-4445-AAE2-1A06FC58EE16}" srcId="{CF40B99D-D293-4E75-BE0B-9F9332AD4218}" destId="{D03C0D05-25E0-4296-889E-38E40C844CE3}" srcOrd="2" destOrd="0" parTransId="{529FBB4D-2122-4018-84A0-C1B48ACAE475}" sibTransId="{0182E6EA-D14F-411A-B71E-EFF0A87C2B10}"/>
    <dgm:cxn modelId="{C5249305-6B7E-4229-9205-155A6492C8DA}" type="presOf" srcId="{1CF20B52-2DE5-40A4-909B-D1126B6ECC83}" destId="{E9CC0EFE-0A3B-4C28-8A1A-C31C01581695}" srcOrd="0" destOrd="0" presId="urn:microsoft.com/office/officeart/2005/8/layout/radial4"/>
    <dgm:cxn modelId="{B9BE6448-BED3-4AF5-9AA1-62C813420DDC}" type="presParOf" srcId="{3C6856A1-7DA8-4543-8408-788A52A675EA}" destId="{CED221D3-A320-470D-BD90-7A5C0AE1D403}" srcOrd="0" destOrd="0" presId="urn:microsoft.com/office/officeart/2005/8/layout/radial4"/>
    <dgm:cxn modelId="{12E23A7F-56C3-4DEF-9C4A-CB386366AD3E}" type="presParOf" srcId="{3C6856A1-7DA8-4543-8408-788A52A675EA}" destId="{6EBE50DD-45E5-4927-BA55-EF821F6E9139}" srcOrd="1" destOrd="0" presId="urn:microsoft.com/office/officeart/2005/8/layout/radial4"/>
    <dgm:cxn modelId="{DFAC1B69-D14E-4A8E-A64E-CFDA8DE4463A}" type="presParOf" srcId="{3C6856A1-7DA8-4543-8408-788A52A675EA}" destId="{8FB26139-F4CA-4ED2-8C79-D5E6C2BFF79B}" srcOrd="2" destOrd="0" presId="urn:microsoft.com/office/officeart/2005/8/layout/radial4"/>
    <dgm:cxn modelId="{FEDF21EB-06B0-4E49-85E0-2595997C5EE5}" type="presParOf" srcId="{3C6856A1-7DA8-4543-8408-788A52A675EA}" destId="{9B3F22B4-E3D3-4358-A29B-468E5517D53B}" srcOrd="3" destOrd="0" presId="urn:microsoft.com/office/officeart/2005/8/layout/radial4"/>
    <dgm:cxn modelId="{3A0F4BB6-B1FF-4AD4-A666-8087D79A2C6C}" type="presParOf" srcId="{3C6856A1-7DA8-4543-8408-788A52A675EA}" destId="{E9CC0EFE-0A3B-4C28-8A1A-C31C01581695}" srcOrd="4" destOrd="0" presId="urn:microsoft.com/office/officeart/2005/8/layout/radial4"/>
    <dgm:cxn modelId="{8EB05D03-EEA9-4C36-BBD8-7543CC9D0C23}" type="presParOf" srcId="{3C6856A1-7DA8-4543-8408-788A52A675EA}" destId="{EFAD8A4F-F0BF-47FC-9158-DEA777300848}" srcOrd="5" destOrd="0" presId="urn:microsoft.com/office/officeart/2005/8/layout/radial4"/>
    <dgm:cxn modelId="{A7A426BF-CDAC-4868-8EAA-ED58D0B10CF9}" type="presParOf" srcId="{3C6856A1-7DA8-4543-8408-788A52A675EA}" destId="{8E3C4D93-A549-4C85-A5DF-71D9D3EA249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CFA98-CF76-479C-A3F8-121A78D3818C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CBB0A05D-BD5F-4976-BDF4-A17CEACC0A2F}">
      <dgm:prSet phldrT="[Text]"/>
      <dgm:spPr/>
      <dgm:t>
        <a:bodyPr/>
        <a:lstStyle/>
        <a:p>
          <a:r>
            <a:rPr lang="en-US" dirty="0" smtClean="0"/>
            <a:t>Mechanical Engineers</a:t>
          </a:r>
          <a:endParaRPr lang="en-US" dirty="0"/>
        </a:p>
      </dgm:t>
    </dgm:pt>
    <dgm:pt modelId="{E802620E-CB18-4D4A-AC89-755C79EB9618}" type="parTrans" cxnId="{4F438C30-344F-4FB6-82F4-A0000BF5CE24}">
      <dgm:prSet/>
      <dgm:spPr/>
      <dgm:t>
        <a:bodyPr/>
        <a:lstStyle/>
        <a:p>
          <a:endParaRPr lang="en-US"/>
        </a:p>
      </dgm:t>
    </dgm:pt>
    <dgm:pt modelId="{A5329F95-CE6A-4871-8E60-F523086F3834}" type="sibTrans" cxnId="{4F438C30-344F-4FB6-82F4-A0000BF5CE24}">
      <dgm:prSet/>
      <dgm:spPr/>
      <dgm:t>
        <a:bodyPr/>
        <a:lstStyle/>
        <a:p>
          <a:endParaRPr lang="en-US"/>
        </a:p>
      </dgm:t>
    </dgm:pt>
    <dgm:pt modelId="{0D7900A5-3E33-4EC7-8057-429801085C60}">
      <dgm:prSet phldrT="[Text]"/>
      <dgm:spPr/>
      <dgm:t>
        <a:bodyPr/>
        <a:lstStyle/>
        <a:p>
          <a:endParaRPr lang="en-US" dirty="0" smtClean="0"/>
        </a:p>
      </dgm:t>
    </dgm:pt>
    <dgm:pt modelId="{B809C282-D28B-46BC-A6DA-CC6AAC46C42A}" type="parTrans" cxnId="{47B1E096-CCD2-4A97-A2B5-7E7D042E2FB8}">
      <dgm:prSet/>
      <dgm:spPr/>
      <dgm:t>
        <a:bodyPr/>
        <a:lstStyle/>
        <a:p>
          <a:endParaRPr lang="en-US"/>
        </a:p>
      </dgm:t>
    </dgm:pt>
    <dgm:pt modelId="{9F6F0A8B-A1B5-42C3-96BA-72839D2B948B}" type="sibTrans" cxnId="{47B1E096-CCD2-4A97-A2B5-7E7D042E2FB8}">
      <dgm:prSet/>
      <dgm:spPr/>
      <dgm:t>
        <a:bodyPr/>
        <a:lstStyle/>
        <a:p>
          <a:endParaRPr lang="en-US"/>
        </a:p>
      </dgm:t>
    </dgm:pt>
    <dgm:pt modelId="{F68CE48A-110C-42C2-BBE4-A49694E5182E}">
      <dgm:prSet phldrT="[Text]" custT="1"/>
      <dgm:spPr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 smtClean="0"/>
            <a:t>ASME</a:t>
          </a:r>
          <a:endParaRPr lang="en-US" sz="3600" dirty="0"/>
        </a:p>
      </dgm:t>
    </dgm:pt>
    <dgm:pt modelId="{390896E1-5ED0-4BA6-BA45-7EBA8F7CF358}" type="parTrans" cxnId="{5A9CAACA-47A5-4BDB-BA7D-60A96D004775}">
      <dgm:prSet/>
      <dgm:spPr/>
      <dgm:t>
        <a:bodyPr/>
        <a:lstStyle/>
        <a:p>
          <a:endParaRPr lang="en-US"/>
        </a:p>
      </dgm:t>
    </dgm:pt>
    <dgm:pt modelId="{B4AB4B1B-1545-4397-9F49-6B64A589FFB9}" type="sibTrans" cxnId="{5A9CAACA-47A5-4BDB-BA7D-60A96D004775}">
      <dgm:prSet/>
      <dgm:spPr/>
      <dgm:t>
        <a:bodyPr/>
        <a:lstStyle/>
        <a:p>
          <a:endParaRPr lang="en-US"/>
        </a:p>
      </dgm:t>
    </dgm:pt>
    <dgm:pt modelId="{723236D7-F8BA-4F60-8CB6-5E5103D57780}" type="pres">
      <dgm:prSet presAssocID="{931CFA98-CF76-479C-A3F8-121A78D3818C}" presName="linearFlow" presStyleCnt="0">
        <dgm:presLayoutVars>
          <dgm:dir/>
          <dgm:resizeHandles val="exact"/>
        </dgm:presLayoutVars>
      </dgm:prSet>
      <dgm:spPr/>
    </dgm:pt>
    <dgm:pt modelId="{56AD3C55-1099-4EA3-A0D1-47DE73C6DBA2}" type="pres">
      <dgm:prSet presAssocID="{CBB0A05D-BD5F-4976-BDF4-A17CEACC0A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0B32B-42A9-4249-B170-CF3536B86129}" type="pres">
      <dgm:prSet presAssocID="{A5329F95-CE6A-4871-8E60-F523086F3834}" presName="spacerL" presStyleCnt="0"/>
      <dgm:spPr/>
    </dgm:pt>
    <dgm:pt modelId="{A6B9955A-FEDB-4051-98A3-5DECBEDDEFC4}" type="pres">
      <dgm:prSet presAssocID="{A5329F95-CE6A-4871-8E60-F523086F383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959A907-6340-42D6-82C6-EB253DE9DC3F}" type="pres">
      <dgm:prSet presAssocID="{A5329F95-CE6A-4871-8E60-F523086F3834}" presName="spacerR" presStyleCnt="0"/>
      <dgm:spPr/>
    </dgm:pt>
    <dgm:pt modelId="{254F4734-F86E-4A54-9029-379AD29D6089}" type="pres">
      <dgm:prSet presAssocID="{0D7900A5-3E33-4EC7-8057-429801085C60}" presName="node" presStyleLbl="node1" presStyleIdx="1" presStyleCnt="3" custScaleX="122061" custScaleY="19501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D3479A5E-61D9-486C-98A4-371BEF7FAF8A}" type="pres">
      <dgm:prSet presAssocID="{9F6F0A8B-A1B5-42C3-96BA-72839D2B948B}" presName="spacerL" presStyleCnt="0"/>
      <dgm:spPr/>
    </dgm:pt>
    <dgm:pt modelId="{6C0F4C26-BEC2-4D36-8CF6-464E03E07E30}" type="pres">
      <dgm:prSet presAssocID="{9F6F0A8B-A1B5-42C3-96BA-72839D2B948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7194E71-418D-40D7-A23B-E424D86930FF}" type="pres">
      <dgm:prSet presAssocID="{9F6F0A8B-A1B5-42C3-96BA-72839D2B948B}" presName="spacerR" presStyleCnt="0"/>
      <dgm:spPr/>
    </dgm:pt>
    <dgm:pt modelId="{87F07309-90A7-4582-81E6-1FA0C5930734}" type="pres">
      <dgm:prSet presAssocID="{F68CE48A-110C-42C2-BBE4-A49694E518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2C2CD-ECB0-432F-88F5-5B27EA41ED2E}" type="presOf" srcId="{F68CE48A-110C-42C2-BBE4-A49694E5182E}" destId="{87F07309-90A7-4582-81E6-1FA0C5930734}" srcOrd="0" destOrd="0" presId="urn:microsoft.com/office/officeart/2005/8/layout/equation1"/>
    <dgm:cxn modelId="{47B1E096-CCD2-4A97-A2B5-7E7D042E2FB8}" srcId="{931CFA98-CF76-479C-A3F8-121A78D3818C}" destId="{0D7900A5-3E33-4EC7-8057-429801085C60}" srcOrd="1" destOrd="0" parTransId="{B809C282-D28B-46BC-A6DA-CC6AAC46C42A}" sibTransId="{9F6F0A8B-A1B5-42C3-96BA-72839D2B948B}"/>
    <dgm:cxn modelId="{355BE155-22FB-4FED-9417-5D230F7BF68F}" type="presOf" srcId="{931CFA98-CF76-479C-A3F8-121A78D3818C}" destId="{723236D7-F8BA-4F60-8CB6-5E5103D57780}" srcOrd="0" destOrd="0" presId="urn:microsoft.com/office/officeart/2005/8/layout/equation1"/>
    <dgm:cxn modelId="{CEDDDE53-EBC0-4185-88E7-54FE313BD344}" type="presOf" srcId="{9F6F0A8B-A1B5-42C3-96BA-72839D2B948B}" destId="{6C0F4C26-BEC2-4D36-8CF6-464E03E07E30}" srcOrd="0" destOrd="0" presId="urn:microsoft.com/office/officeart/2005/8/layout/equation1"/>
    <dgm:cxn modelId="{5A9CAACA-47A5-4BDB-BA7D-60A96D004775}" srcId="{931CFA98-CF76-479C-A3F8-121A78D3818C}" destId="{F68CE48A-110C-42C2-BBE4-A49694E5182E}" srcOrd="2" destOrd="0" parTransId="{390896E1-5ED0-4BA6-BA45-7EBA8F7CF358}" sibTransId="{B4AB4B1B-1545-4397-9F49-6B64A589FFB9}"/>
    <dgm:cxn modelId="{3F68AC8B-B2D6-4905-9EB5-99251C01CD72}" type="presOf" srcId="{A5329F95-CE6A-4871-8E60-F523086F3834}" destId="{A6B9955A-FEDB-4051-98A3-5DECBEDDEFC4}" srcOrd="0" destOrd="0" presId="urn:microsoft.com/office/officeart/2005/8/layout/equation1"/>
    <dgm:cxn modelId="{F2FD2D1E-8A7A-49CD-9C58-CDBD19D95177}" type="presOf" srcId="{0D7900A5-3E33-4EC7-8057-429801085C60}" destId="{254F4734-F86E-4A54-9029-379AD29D6089}" srcOrd="0" destOrd="0" presId="urn:microsoft.com/office/officeart/2005/8/layout/equation1"/>
    <dgm:cxn modelId="{9D27A9FF-4264-4B01-99CA-3E5F916556D6}" type="presOf" srcId="{CBB0A05D-BD5F-4976-BDF4-A17CEACC0A2F}" destId="{56AD3C55-1099-4EA3-A0D1-47DE73C6DBA2}" srcOrd="0" destOrd="0" presId="urn:microsoft.com/office/officeart/2005/8/layout/equation1"/>
    <dgm:cxn modelId="{4F438C30-344F-4FB6-82F4-A0000BF5CE24}" srcId="{931CFA98-CF76-479C-A3F8-121A78D3818C}" destId="{CBB0A05D-BD5F-4976-BDF4-A17CEACC0A2F}" srcOrd="0" destOrd="0" parTransId="{E802620E-CB18-4D4A-AC89-755C79EB9618}" sibTransId="{A5329F95-CE6A-4871-8E60-F523086F3834}"/>
    <dgm:cxn modelId="{5902A2A0-68D5-4A83-9905-C1D0F323C962}" type="presParOf" srcId="{723236D7-F8BA-4F60-8CB6-5E5103D57780}" destId="{56AD3C55-1099-4EA3-A0D1-47DE73C6DBA2}" srcOrd="0" destOrd="0" presId="urn:microsoft.com/office/officeart/2005/8/layout/equation1"/>
    <dgm:cxn modelId="{3B9ED834-7DAC-42EB-A9F6-8F7477497043}" type="presParOf" srcId="{723236D7-F8BA-4F60-8CB6-5E5103D57780}" destId="{DEB0B32B-42A9-4249-B170-CF3536B86129}" srcOrd="1" destOrd="0" presId="urn:microsoft.com/office/officeart/2005/8/layout/equation1"/>
    <dgm:cxn modelId="{AA4686AC-030D-4DB2-8EA3-0FA6EEB4D674}" type="presParOf" srcId="{723236D7-F8BA-4F60-8CB6-5E5103D57780}" destId="{A6B9955A-FEDB-4051-98A3-5DECBEDDEFC4}" srcOrd="2" destOrd="0" presId="urn:microsoft.com/office/officeart/2005/8/layout/equation1"/>
    <dgm:cxn modelId="{EC457773-B357-4D0C-96DB-E7E9F8A6650D}" type="presParOf" srcId="{723236D7-F8BA-4F60-8CB6-5E5103D57780}" destId="{2959A907-6340-42D6-82C6-EB253DE9DC3F}" srcOrd="3" destOrd="0" presId="urn:microsoft.com/office/officeart/2005/8/layout/equation1"/>
    <dgm:cxn modelId="{562BF59C-52E4-4B30-8BC6-FB6FD43433B7}" type="presParOf" srcId="{723236D7-F8BA-4F60-8CB6-5E5103D57780}" destId="{254F4734-F86E-4A54-9029-379AD29D6089}" srcOrd="4" destOrd="0" presId="urn:microsoft.com/office/officeart/2005/8/layout/equation1"/>
    <dgm:cxn modelId="{58B97FEA-3A87-4F88-93D5-00D4E8AF92D6}" type="presParOf" srcId="{723236D7-F8BA-4F60-8CB6-5E5103D57780}" destId="{D3479A5E-61D9-486C-98A4-371BEF7FAF8A}" srcOrd="5" destOrd="0" presId="urn:microsoft.com/office/officeart/2005/8/layout/equation1"/>
    <dgm:cxn modelId="{94FC3912-BA5E-4D38-9F9E-CDCA82961FB9}" type="presParOf" srcId="{723236D7-F8BA-4F60-8CB6-5E5103D57780}" destId="{6C0F4C26-BEC2-4D36-8CF6-464E03E07E30}" srcOrd="6" destOrd="0" presId="urn:microsoft.com/office/officeart/2005/8/layout/equation1"/>
    <dgm:cxn modelId="{88183F44-8664-41A9-AD58-7BD8815D05DB}" type="presParOf" srcId="{723236D7-F8BA-4F60-8CB6-5E5103D57780}" destId="{87194E71-418D-40D7-A23B-E424D86930FF}" srcOrd="7" destOrd="0" presId="urn:microsoft.com/office/officeart/2005/8/layout/equation1"/>
    <dgm:cxn modelId="{431583D3-9FB0-4624-ADC8-D928A0FB64B5}" type="presParOf" srcId="{723236D7-F8BA-4F60-8CB6-5E5103D57780}" destId="{87F07309-90A7-4582-81E6-1FA0C59307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2F67A-3328-42D5-835B-B4DBABAB3920}" type="doc">
      <dgm:prSet loTypeId="urn:microsoft.com/office/officeart/2005/8/layout/gear1" loCatId="process" qsTypeId="urn:microsoft.com/office/officeart/2005/8/quickstyle/3d5" qsCatId="3D" csTypeId="urn:microsoft.com/office/officeart/2005/8/colors/accent1_5" csCatId="accent1" phldr="1"/>
      <dgm:spPr/>
    </dgm:pt>
    <dgm:pt modelId="{6F98C39F-25C3-4A19-9DA0-F80163D06195}">
      <dgm:prSet phldrT="[Text]"/>
      <dgm:spPr/>
      <dgm:t>
        <a:bodyPr/>
        <a:lstStyle/>
        <a:p>
          <a:r>
            <a:rPr lang="en-US" dirty="0" smtClean="0"/>
            <a:t>Dynamics</a:t>
          </a:r>
          <a:endParaRPr lang="en-US" dirty="0"/>
        </a:p>
      </dgm:t>
    </dgm:pt>
    <dgm:pt modelId="{D069E85B-CFFB-4ED5-9174-415E28D5E2AF}" type="parTrans" cxnId="{88EA7030-FC13-4E4F-A2A3-ADC41BBDA33B}">
      <dgm:prSet/>
      <dgm:spPr/>
      <dgm:t>
        <a:bodyPr/>
        <a:lstStyle/>
        <a:p>
          <a:endParaRPr lang="en-US"/>
        </a:p>
      </dgm:t>
    </dgm:pt>
    <dgm:pt modelId="{BE518E76-12D8-46F9-97D8-895CCA174303}" type="sibTrans" cxnId="{88EA7030-FC13-4E4F-A2A3-ADC41BBDA33B}">
      <dgm:prSet/>
      <dgm:spPr/>
      <dgm:t>
        <a:bodyPr/>
        <a:lstStyle/>
        <a:p>
          <a:endParaRPr lang="en-US"/>
        </a:p>
      </dgm:t>
    </dgm:pt>
    <dgm:pt modelId="{4AA5DDF8-D684-4EF3-9E62-1FF4B30C7313}">
      <dgm:prSet phldrT="[Text]"/>
      <dgm:spPr/>
      <dgm:t>
        <a:bodyPr/>
        <a:lstStyle/>
        <a:p>
          <a:r>
            <a:rPr lang="en-US" dirty="0" smtClean="0"/>
            <a:t>Mechanics</a:t>
          </a:r>
          <a:endParaRPr lang="en-US" dirty="0"/>
        </a:p>
      </dgm:t>
    </dgm:pt>
    <dgm:pt modelId="{BEACFC5F-3DC4-4ECA-9877-92FCC3DE1307}" type="parTrans" cxnId="{7617A21B-96B3-42C2-B0F4-8B7814BA4089}">
      <dgm:prSet/>
      <dgm:spPr/>
      <dgm:t>
        <a:bodyPr/>
        <a:lstStyle/>
        <a:p>
          <a:endParaRPr lang="en-US"/>
        </a:p>
      </dgm:t>
    </dgm:pt>
    <dgm:pt modelId="{AC352F3E-ECD1-4DAF-95FD-F8958DADF08F}" type="sibTrans" cxnId="{7617A21B-96B3-42C2-B0F4-8B7814BA4089}">
      <dgm:prSet/>
      <dgm:spPr/>
      <dgm:t>
        <a:bodyPr/>
        <a:lstStyle/>
        <a:p>
          <a:endParaRPr lang="en-US"/>
        </a:p>
      </dgm:t>
    </dgm:pt>
    <dgm:pt modelId="{89FE6452-8B8F-4D19-926B-6FC2EDF344FE}">
      <dgm:prSet phldrT="[Text]"/>
      <dgm:spPr/>
      <dgm:t>
        <a:bodyPr/>
        <a:lstStyle/>
        <a:p>
          <a:r>
            <a:rPr lang="en-US" dirty="0" smtClean="0"/>
            <a:t>Statics</a:t>
          </a:r>
          <a:endParaRPr lang="en-US" dirty="0"/>
        </a:p>
      </dgm:t>
    </dgm:pt>
    <dgm:pt modelId="{58D013F3-938E-4E91-A595-F8B7A9BB0220}" type="parTrans" cxnId="{98E199EE-CDF4-4958-B39A-14BB06738D9B}">
      <dgm:prSet/>
      <dgm:spPr/>
      <dgm:t>
        <a:bodyPr/>
        <a:lstStyle/>
        <a:p>
          <a:endParaRPr lang="en-US"/>
        </a:p>
      </dgm:t>
    </dgm:pt>
    <dgm:pt modelId="{B6071A69-4D1F-490E-8F78-B40112DDEE63}" type="sibTrans" cxnId="{98E199EE-CDF4-4958-B39A-14BB06738D9B}">
      <dgm:prSet/>
      <dgm:spPr/>
      <dgm:t>
        <a:bodyPr/>
        <a:lstStyle/>
        <a:p>
          <a:endParaRPr lang="en-US"/>
        </a:p>
      </dgm:t>
    </dgm:pt>
    <dgm:pt modelId="{661BB7BA-740F-4AB3-8926-E38FF6ED2EFB}" type="pres">
      <dgm:prSet presAssocID="{75A2F67A-3328-42D5-835B-B4DBABAB39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97657B-6A99-47FF-B271-3B9920FD00AA}" type="pres">
      <dgm:prSet presAssocID="{6F98C39F-25C3-4A19-9DA0-F80163D0619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8F2EB-4828-498B-B1C2-094F1EBFD3A5}" type="pres">
      <dgm:prSet presAssocID="{6F98C39F-25C3-4A19-9DA0-F80163D06195}" presName="gear1srcNode" presStyleLbl="node1" presStyleIdx="0" presStyleCnt="3"/>
      <dgm:spPr/>
      <dgm:t>
        <a:bodyPr/>
        <a:lstStyle/>
        <a:p>
          <a:endParaRPr lang="en-US"/>
        </a:p>
      </dgm:t>
    </dgm:pt>
    <dgm:pt modelId="{C184E707-3B40-4A48-8BC3-1818883C518B}" type="pres">
      <dgm:prSet presAssocID="{6F98C39F-25C3-4A19-9DA0-F80163D06195}" presName="gear1dstNode" presStyleLbl="node1" presStyleIdx="0" presStyleCnt="3"/>
      <dgm:spPr/>
      <dgm:t>
        <a:bodyPr/>
        <a:lstStyle/>
        <a:p>
          <a:endParaRPr lang="en-US"/>
        </a:p>
      </dgm:t>
    </dgm:pt>
    <dgm:pt modelId="{127CED55-0996-44AB-BC19-7533B73AF4A9}" type="pres">
      <dgm:prSet presAssocID="{4AA5DDF8-D684-4EF3-9E62-1FF4B30C731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E8F19-3A41-482A-AFA8-D6CE2584CCDA}" type="pres">
      <dgm:prSet presAssocID="{4AA5DDF8-D684-4EF3-9E62-1FF4B30C7313}" presName="gear2srcNode" presStyleLbl="node1" presStyleIdx="1" presStyleCnt="3"/>
      <dgm:spPr/>
      <dgm:t>
        <a:bodyPr/>
        <a:lstStyle/>
        <a:p>
          <a:endParaRPr lang="en-US"/>
        </a:p>
      </dgm:t>
    </dgm:pt>
    <dgm:pt modelId="{5F95A4A2-F6D3-496C-95F0-4EA1914D00D4}" type="pres">
      <dgm:prSet presAssocID="{4AA5DDF8-D684-4EF3-9E62-1FF4B30C7313}" presName="gear2dstNode" presStyleLbl="node1" presStyleIdx="1" presStyleCnt="3"/>
      <dgm:spPr/>
      <dgm:t>
        <a:bodyPr/>
        <a:lstStyle/>
        <a:p>
          <a:endParaRPr lang="en-US"/>
        </a:p>
      </dgm:t>
    </dgm:pt>
    <dgm:pt modelId="{A45BB6DE-BDC8-4F0D-A3C4-C7A4B8228E61}" type="pres">
      <dgm:prSet presAssocID="{89FE6452-8B8F-4D19-926B-6FC2EDF344FE}" presName="gear3" presStyleLbl="node1" presStyleIdx="2" presStyleCnt="3"/>
      <dgm:spPr/>
      <dgm:t>
        <a:bodyPr/>
        <a:lstStyle/>
        <a:p>
          <a:endParaRPr lang="en-US"/>
        </a:p>
      </dgm:t>
    </dgm:pt>
    <dgm:pt modelId="{F1A3ED23-88F1-4FD8-A5D0-317E85FE0EE6}" type="pres">
      <dgm:prSet presAssocID="{89FE6452-8B8F-4D19-926B-6FC2EDF344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70D79-0B5E-4D39-A850-7FEAAAF3E923}" type="pres">
      <dgm:prSet presAssocID="{89FE6452-8B8F-4D19-926B-6FC2EDF344FE}" presName="gear3srcNode" presStyleLbl="node1" presStyleIdx="2" presStyleCnt="3"/>
      <dgm:spPr/>
      <dgm:t>
        <a:bodyPr/>
        <a:lstStyle/>
        <a:p>
          <a:endParaRPr lang="en-US"/>
        </a:p>
      </dgm:t>
    </dgm:pt>
    <dgm:pt modelId="{E1A1C361-E92F-46DA-845F-2B27192914D8}" type="pres">
      <dgm:prSet presAssocID="{89FE6452-8B8F-4D19-926B-6FC2EDF344FE}" presName="gear3dstNode" presStyleLbl="node1" presStyleIdx="2" presStyleCnt="3"/>
      <dgm:spPr/>
      <dgm:t>
        <a:bodyPr/>
        <a:lstStyle/>
        <a:p>
          <a:endParaRPr lang="en-US"/>
        </a:p>
      </dgm:t>
    </dgm:pt>
    <dgm:pt modelId="{7A9E6B51-97A1-4EB6-A1FB-9B9EF4A49754}" type="pres">
      <dgm:prSet presAssocID="{BE518E76-12D8-46F9-97D8-895CCA17430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260B860-3EE0-40B9-91C7-DEA18C85B9FE}" type="pres">
      <dgm:prSet presAssocID="{AC352F3E-ECD1-4DAF-95FD-F8958DADF08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96A8794-3583-49A7-A2DA-24097C22C173}" type="pres">
      <dgm:prSet presAssocID="{B6071A69-4D1F-490E-8F78-B40112DDEE6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1696556-B2CD-4282-922E-6EC017A2934D}" type="presOf" srcId="{B6071A69-4D1F-490E-8F78-B40112DDEE63}" destId="{196A8794-3583-49A7-A2DA-24097C22C173}" srcOrd="0" destOrd="0" presId="urn:microsoft.com/office/officeart/2005/8/layout/gear1"/>
    <dgm:cxn modelId="{CAC03C44-AF5F-4CB1-99F1-88ADA577D073}" type="presOf" srcId="{6F98C39F-25C3-4A19-9DA0-F80163D06195}" destId="{7108F2EB-4828-498B-B1C2-094F1EBFD3A5}" srcOrd="1" destOrd="0" presId="urn:microsoft.com/office/officeart/2005/8/layout/gear1"/>
    <dgm:cxn modelId="{98E199EE-CDF4-4958-B39A-14BB06738D9B}" srcId="{75A2F67A-3328-42D5-835B-B4DBABAB3920}" destId="{89FE6452-8B8F-4D19-926B-6FC2EDF344FE}" srcOrd="2" destOrd="0" parTransId="{58D013F3-938E-4E91-A595-F8B7A9BB0220}" sibTransId="{B6071A69-4D1F-490E-8F78-B40112DDEE63}"/>
    <dgm:cxn modelId="{E5261D6B-578C-47F0-8C90-0FADA9943539}" type="presOf" srcId="{89FE6452-8B8F-4D19-926B-6FC2EDF344FE}" destId="{A45BB6DE-BDC8-4F0D-A3C4-C7A4B8228E61}" srcOrd="0" destOrd="0" presId="urn:microsoft.com/office/officeart/2005/8/layout/gear1"/>
    <dgm:cxn modelId="{FE10EF87-6FDA-4F4E-A724-EF5218876425}" type="presOf" srcId="{6F98C39F-25C3-4A19-9DA0-F80163D06195}" destId="{C184E707-3B40-4A48-8BC3-1818883C518B}" srcOrd="2" destOrd="0" presId="urn:microsoft.com/office/officeart/2005/8/layout/gear1"/>
    <dgm:cxn modelId="{7617A21B-96B3-42C2-B0F4-8B7814BA4089}" srcId="{75A2F67A-3328-42D5-835B-B4DBABAB3920}" destId="{4AA5DDF8-D684-4EF3-9E62-1FF4B30C7313}" srcOrd="1" destOrd="0" parTransId="{BEACFC5F-3DC4-4ECA-9877-92FCC3DE1307}" sibTransId="{AC352F3E-ECD1-4DAF-95FD-F8958DADF08F}"/>
    <dgm:cxn modelId="{88EA7030-FC13-4E4F-A2A3-ADC41BBDA33B}" srcId="{75A2F67A-3328-42D5-835B-B4DBABAB3920}" destId="{6F98C39F-25C3-4A19-9DA0-F80163D06195}" srcOrd="0" destOrd="0" parTransId="{D069E85B-CFFB-4ED5-9174-415E28D5E2AF}" sibTransId="{BE518E76-12D8-46F9-97D8-895CCA174303}"/>
    <dgm:cxn modelId="{0B672927-E14F-4F27-9AB3-348067FD6A1C}" type="presOf" srcId="{4AA5DDF8-D684-4EF3-9E62-1FF4B30C7313}" destId="{127CED55-0996-44AB-BC19-7533B73AF4A9}" srcOrd="0" destOrd="0" presId="urn:microsoft.com/office/officeart/2005/8/layout/gear1"/>
    <dgm:cxn modelId="{144555A6-796C-4378-9326-147521AD989E}" type="presOf" srcId="{89FE6452-8B8F-4D19-926B-6FC2EDF344FE}" destId="{08F70D79-0B5E-4D39-A850-7FEAAAF3E923}" srcOrd="2" destOrd="0" presId="urn:microsoft.com/office/officeart/2005/8/layout/gear1"/>
    <dgm:cxn modelId="{709D4F98-5F58-4463-8C6D-47881CB6C613}" type="presOf" srcId="{4AA5DDF8-D684-4EF3-9E62-1FF4B30C7313}" destId="{5F95A4A2-F6D3-496C-95F0-4EA1914D00D4}" srcOrd="2" destOrd="0" presId="urn:microsoft.com/office/officeart/2005/8/layout/gear1"/>
    <dgm:cxn modelId="{2CD567CE-70F6-4324-9A7C-A291F73279E9}" type="presOf" srcId="{75A2F67A-3328-42D5-835B-B4DBABAB3920}" destId="{661BB7BA-740F-4AB3-8926-E38FF6ED2EFB}" srcOrd="0" destOrd="0" presId="urn:microsoft.com/office/officeart/2005/8/layout/gear1"/>
    <dgm:cxn modelId="{7D3E7D58-F39B-4A74-906D-1E941B8D4AAC}" type="presOf" srcId="{4AA5DDF8-D684-4EF3-9E62-1FF4B30C7313}" destId="{482E8F19-3A41-482A-AFA8-D6CE2584CCDA}" srcOrd="1" destOrd="0" presId="urn:microsoft.com/office/officeart/2005/8/layout/gear1"/>
    <dgm:cxn modelId="{E87E20F4-50C9-4627-9A11-4D29F7B54D78}" type="presOf" srcId="{89FE6452-8B8F-4D19-926B-6FC2EDF344FE}" destId="{F1A3ED23-88F1-4FD8-A5D0-317E85FE0EE6}" srcOrd="1" destOrd="0" presId="urn:microsoft.com/office/officeart/2005/8/layout/gear1"/>
    <dgm:cxn modelId="{9173216F-0650-4C17-B96C-98D8B67DA839}" type="presOf" srcId="{89FE6452-8B8F-4D19-926B-6FC2EDF344FE}" destId="{E1A1C361-E92F-46DA-845F-2B27192914D8}" srcOrd="3" destOrd="0" presId="urn:microsoft.com/office/officeart/2005/8/layout/gear1"/>
    <dgm:cxn modelId="{B6031DF5-A82D-408A-A0B1-8E48414F11F2}" type="presOf" srcId="{AC352F3E-ECD1-4DAF-95FD-F8958DADF08F}" destId="{3260B860-3EE0-40B9-91C7-DEA18C85B9FE}" srcOrd="0" destOrd="0" presId="urn:microsoft.com/office/officeart/2005/8/layout/gear1"/>
    <dgm:cxn modelId="{A53330B1-4397-4774-8F99-D73012B2B503}" type="presOf" srcId="{6F98C39F-25C3-4A19-9DA0-F80163D06195}" destId="{5D97657B-6A99-47FF-B271-3B9920FD00AA}" srcOrd="0" destOrd="0" presId="urn:microsoft.com/office/officeart/2005/8/layout/gear1"/>
    <dgm:cxn modelId="{562F2FCC-7C11-4270-A645-EC00AD861B32}" type="presOf" srcId="{BE518E76-12D8-46F9-97D8-895CCA174303}" destId="{7A9E6B51-97A1-4EB6-A1FB-9B9EF4A49754}" srcOrd="0" destOrd="0" presId="urn:microsoft.com/office/officeart/2005/8/layout/gear1"/>
    <dgm:cxn modelId="{3F445AC8-3F25-4F83-AE61-36B6644F9776}" type="presParOf" srcId="{661BB7BA-740F-4AB3-8926-E38FF6ED2EFB}" destId="{5D97657B-6A99-47FF-B271-3B9920FD00AA}" srcOrd="0" destOrd="0" presId="urn:microsoft.com/office/officeart/2005/8/layout/gear1"/>
    <dgm:cxn modelId="{C87FF5B0-35AE-4CEA-873A-1FB02D15C89B}" type="presParOf" srcId="{661BB7BA-740F-4AB3-8926-E38FF6ED2EFB}" destId="{7108F2EB-4828-498B-B1C2-094F1EBFD3A5}" srcOrd="1" destOrd="0" presId="urn:microsoft.com/office/officeart/2005/8/layout/gear1"/>
    <dgm:cxn modelId="{4135BAF8-0001-40D6-870C-C8BD935E3222}" type="presParOf" srcId="{661BB7BA-740F-4AB3-8926-E38FF6ED2EFB}" destId="{C184E707-3B40-4A48-8BC3-1818883C518B}" srcOrd="2" destOrd="0" presId="urn:microsoft.com/office/officeart/2005/8/layout/gear1"/>
    <dgm:cxn modelId="{CA4A8B75-5105-4EF1-B767-BF7BB5B322F5}" type="presParOf" srcId="{661BB7BA-740F-4AB3-8926-E38FF6ED2EFB}" destId="{127CED55-0996-44AB-BC19-7533B73AF4A9}" srcOrd="3" destOrd="0" presId="urn:microsoft.com/office/officeart/2005/8/layout/gear1"/>
    <dgm:cxn modelId="{7B8F5AF3-49E6-4550-AEBF-FED3C3350352}" type="presParOf" srcId="{661BB7BA-740F-4AB3-8926-E38FF6ED2EFB}" destId="{482E8F19-3A41-482A-AFA8-D6CE2584CCDA}" srcOrd="4" destOrd="0" presId="urn:microsoft.com/office/officeart/2005/8/layout/gear1"/>
    <dgm:cxn modelId="{1CCFF5D8-0CB5-4460-8DEB-BCB0C8BB445D}" type="presParOf" srcId="{661BB7BA-740F-4AB3-8926-E38FF6ED2EFB}" destId="{5F95A4A2-F6D3-496C-95F0-4EA1914D00D4}" srcOrd="5" destOrd="0" presId="urn:microsoft.com/office/officeart/2005/8/layout/gear1"/>
    <dgm:cxn modelId="{4233B523-AE1F-4C32-92F1-7247AC61C560}" type="presParOf" srcId="{661BB7BA-740F-4AB3-8926-E38FF6ED2EFB}" destId="{A45BB6DE-BDC8-4F0D-A3C4-C7A4B8228E61}" srcOrd="6" destOrd="0" presId="urn:microsoft.com/office/officeart/2005/8/layout/gear1"/>
    <dgm:cxn modelId="{89E77058-B526-4B79-9C8D-D13E702F40F0}" type="presParOf" srcId="{661BB7BA-740F-4AB3-8926-E38FF6ED2EFB}" destId="{F1A3ED23-88F1-4FD8-A5D0-317E85FE0EE6}" srcOrd="7" destOrd="0" presId="urn:microsoft.com/office/officeart/2005/8/layout/gear1"/>
    <dgm:cxn modelId="{C88B04CB-1E73-49A8-8791-1C619FF68A16}" type="presParOf" srcId="{661BB7BA-740F-4AB3-8926-E38FF6ED2EFB}" destId="{08F70D79-0B5E-4D39-A850-7FEAAAF3E923}" srcOrd="8" destOrd="0" presId="urn:microsoft.com/office/officeart/2005/8/layout/gear1"/>
    <dgm:cxn modelId="{C3955349-738B-422D-B03A-900741A3FC3E}" type="presParOf" srcId="{661BB7BA-740F-4AB3-8926-E38FF6ED2EFB}" destId="{E1A1C361-E92F-46DA-845F-2B27192914D8}" srcOrd="9" destOrd="0" presId="urn:microsoft.com/office/officeart/2005/8/layout/gear1"/>
    <dgm:cxn modelId="{8E39C0BF-2AC7-4B7F-9313-50E0B4D6901D}" type="presParOf" srcId="{661BB7BA-740F-4AB3-8926-E38FF6ED2EFB}" destId="{7A9E6B51-97A1-4EB6-A1FB-9B9EF4A49754}" srcOrd="10" destOrd="0" presId="urn:microsoft.com/office/officeart/2005/8/layout/gear1"/>
    <dgm:cxn modelId="{A5B6A790-B51F-43F4-8197-0B9CC38DA251}" type="presParOf" srcId="{661BB7BA-740F-4AB3-8926-E38FF6ED2EFB}" destId="{3260B860-3EE0-40B9-91C7-DEA18C85B9FE}" srcOrd="11" destOrd="0" presId="urn:microsoft.com/office/officeart/2005/8/layout/gear1"/>
    <dgm:cxn modelId="{E28BCD55-7B2D-4001-B60D-659F20A8C6AC}" type="presParOf" srcId="{661BB7BA-740F-4AB3-8926-E38FF6ED2EFB}" destId="{196A8794-3583-49A7-A2DA-24097C22C1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EE2E1-8F23-49EF-9A57-E3C8069C35E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53F5DBD-637A-46B4-A67E-6219E73CB49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Milk Bottles</a:t>
          </a:r>
          <a:endParaRPr lang="en-US" dirty="0">
            <a:solidFill>
              <a:schemeClr val="bg1"/>
            </a:solidFill>
          </a:endParaRPr>
        </a:p>
      </dgm:t>
    </dgm:pt>
    <dgm:pt modelId="{1558C2AE-5E35-4DE8-8D97-5E7E41017303}" type="parTrans" cxnId="{479010BC-9E31-4817-9850-4399998A097F}">
      <dgm:prSet/>
      <dgm:spPr/>
      <dgm:t>
        <a:bodyPr/>
        <a:lstStyle/>
        <a:p>
          <a:endParaRPr lang="en-US"/>
        </a:p>
      </dgm:t>
    </dgm:pt>
    <dgm:pt modelId="{483BE544-BC28-46CD-B559-E8CE3963CF6D}" type="sibTrans" cxnId="{479010BC-9E31-4817-9850-4399998A097F}">
      <dgm:prSet/>
      <dgm:spPr/>
      <dgm:t>
        <a:bodyPr/>
        <a:lstStyle/>
        <a:p>
          <a:endParaRPr lang="en-US"/>
        </a:p>
      </dgm:t>
    </dgm:pt>
    <dgm:pt modelId="{854FDCBE-C35F-4251-8B1D-4A175750FFB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Mission Impossible</a:t>
          </a:r>
          <a:endParaRPr lang="en-US" dirty="0">
            <a:solidFill>
              <a:schemeClr val="bg1"/>
            </a:solidFill>
          </a:endParaRPr>
        </a:p>
      </dgm:t>
    </dgm:pt>
    <dgm:pt modelId="{66CF8211-E887-40A7-A597-68B7AE7FDF2F}" type="parTrans" cxnId="{7D74B8E8-E3BD-4D6A-A36D-12A41908BB67}">
      <dgm:prSet/>
      <dgm:spPr/>
      <dgm:t>
        <a:bodyPr/>
        <a:lstStyle/>
        <a:p>
          <a:endParaRPr lang="en-US"/>
        </a:p>
      </dgm:t>
    </dgm:pt>
    <dgm:pt modelId="{1C889C15-48A2-493C-841A-9F4EC5F0060D}" type="sibTrans" cxnId="{7D74B8E8-E3BD-4D6A-A36D-12A41908BB67}">
      <dgm:prSet/>
      <dgm:spPr/>
      <dgm:t>
        <a:bodyPr/>
        <a:lstStyle/>
        <a:p>
          <a:endParaRPr lang="en-US"/>
        </a:p>
      </dgm:t>
    </dgm:pt>
    <dgm:pt modelId="{4C3B0FF1-06B7-48DE-80D9-5959FE0D2A3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Vogue</a:t>
          </a:r>
          <a:endParaRPr lang="en-US" dirty="0">
            <a:solidFill>
              <a:schemeClr val="bg1"/>
            </a:solidFill>
          </a:endParaRPr>
        </a:p>
      </dgm:t>
    </dgm:pt>
    <dgm:pt modelId="{72CDDE63-AE37-4D6D-BDCB-BC684D72F412}" type="parTrans" cxnId="{60E6ABDC-D942-4CE0-9E0A-2B2CD7BA1CF2}">
      <dgm:prSet/>
      <dgm:spPr/>
      <dgm:t>
        <a:bodyPr/>
        <a:lstStyle/>
        <a:p>
          <a:endParaRPr lang="en-US"/>
        </a:p>
      </dgm:t>
    </dgm:pt>
    <dgm:pt modelId="{737DCF7E-3696-4E38-ABD1-E871182B579A}" type="sibTrans" cxnId="{60E6ABDC-D942-4CE0-9E0A-2B2CD7BA1CF2}">
      <dgm:prSet/>
      <dgm:spPr/>
      <dgm:t>
        <a:bodyPr/>
        <a:lstStyle/>
        <a:p>
          <a:endParaRPr lang="en-US"/>
        </a:p>
      </dgm:t>
    </dgm:pt>
    <dgm:pt modelId="{E6D8189F-EBD2-4D03-891C-F4A10381AFFF}" type="pres">
      <dgm:prSet presAssocID="{7C7EE2E1-8F23-49EF-9A57-E3C8069C35EB}" presName="compositeShape" presStyleCnt="0">
        <dgm:presLayoutVars>
          <dgm:chMax val="7"/>
          <dgm:dir/>
          <dgm:resizeHandles val="exact"/>
        </dgm:presLayoutVars>
      </dgm:prSet>
      <dgm:spPr/>
    </dgm:pt>
    <dgm:pt modelId="{480D2426-0BD9-44BF-9442-5C8D63554601}" type="pres">
      <dgm:prSet presAssocID="{D53F5DBD-637A-46B4-A67E-6219E73CB496}" presName="circ1" presStyleLbl="vennNode1" presStyleIdx="0" presStyleCnt="3"/>
      <dgm:spPr/>
      <dgm:t>
        <a:bodyPr/>
        <a:lstStyle/>
        <a:p>
          <a:endParaRPr lang="en-US"/>
        </a:p>
      </dgm:t>
    </dgm:pt>
    <dgm:pt modelId="{6FAB6AA0-A4F0-4524-B767-5C18EBC60586}" type="pres">
      <dgm:prSet presAssocID="{D53F5DBD-637A-46B4-A67E-6219E73CB4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A4A1F-71D8-4C67-B040-C641DFF48BC9}" type="pres">
      <dgm:prSet presAssocID="{854FDCBE-C35F-4251-8B1D-4A175750FFB5}" presName="circ2" presStyleLbl="vennNode1" presStyleIdx="1" presStyleCnt="3"/>
      <dgm:spPr/>
      <dgm:t>
        <a:bodyPr/>
        <a:lstStyle/>
        <a:p>
          <a:endParaRPr lang="en-US"/>
        </a:p>
      </dgm:t>
    </dgm:pt>
    <dgm:pt modelId="{254C50B7-EEE3-412F-9AC8-0A8679F4C9B7}" type="pres">
      <dgm:prSet presAssocID="{854FDCBE-C35F-4251-8B1D-4A175750FF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A52CC-0DD4-416D-9106-356F5BA87459}" type="pres">
      <dgm:prSet presAssocID="{4C3B0FF1-06B7-48DE-80D9-5959FE0D2A3A}" presName="circ3" presStyleLbl="vennNode1" presStyleIdx="2" presStyleCnt="3"/>
      <dgm:spPr/>
      <dgm:t>
        <a:bodyPr/>
        <a:lstStyle/>
        <a:p>
          <a:endParaRPr lang="en-US"/>
        </a:p>
      </dgm:t>
    </dgm:pt>
    <dgm:pt modelId="{F2C6AA95-4833-4AB0-AAF2-968C96F77C02}" type="pres">
      <dgm:prSet presAssocID="{4C3B0FF1-06B7-48DE-80D9-5959FE0D2A3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0E982-96CB-42BF-B8A9-35B0F2E84444}" type="presOf" srcId="{4C3B0FF1-06B7-48DE-80D9-5959FE0D2A3A}" destId="{F2C6AA95-4833-4AB0-AAF2-968C96F77C02}" srcOrd="1" destOrd="0" presId="urn:microsoft.com/office/officeart/2005/8/layout/venn1"/>
    <dgm:cxn modelId="{E4619BFD-1BC0-45D8-9CDC-8BFC1FB4C1C5}" type="presOf" srcId="{854FDCBE-C35F-4251-8B1D-4A175750FFB5}" destId="{0E6A4A1F-71D8-4C67-B040-C641DFF48BC9}" srcOrd="0" destOrd="0" presId="urn:microsoft.com/office/officeart/2005/8/layout/venn1"/>
    <dgm:cxn modelId="{7D74B8E8-E3BD-4D6A-A36D-12A41908BB67}" srcId="{7C7EE2E1-8F23-49EF-9A57-E3C8069C35EB}" destId="{854FDCBE-C35F-4251-8B1D-4A175750FFB5}" srcOrd="1" destOrd="0" parTransId="{66CF8211-E887-40A7-A597-68B7AE7FDF2F}" sibTransId="{1C889C15-48A2-493C-841A-9F4EC5F0060D}"/>
    <dgm:cxn modelId="{42ED83F7-C923-4973-823D-20726F194E52}" type="presOf" srcId="{4C3B0FF1-06B7-48DE-80D9-5959FE0D2A3A}" destId="{C22A52CC-0DD4-416D-9106-356F5BA87459}" srcOrd="0" destOrd="0" presId="urn:microsoft.com/office/officeart/2005/8/layout/venn1"/>
    <dgm:cxn modelId="{F64B6E3F-93B8-4891-8D74-D48648086648}" type="presOf" srcId="{D53F5DBD-637A-46B4-A67E-6219E73CB496}" destId="{6FAB6AA0-A4F0-4524-B767-5C18EBC60586}" srcOrd="1" destOrd="0" presId="urn:microsoft.com/office/officeart/2005/8/layout/venn1"/>
    <dgm:cxn modelId="{60E6ABDC-D942-4CE0-9E0A-2B2CD7BA1CF2}" srcId="{7C7EE2E1-8F23-49EF-9A57-E3C8069C35EB}" destId="{4C3B0FF1-06B7-48DE-80D9-5959FE0D2A3A}" srcOrd="2" destOrd="0" parTransId="{72CDDE63-AE37-4D6D-BDCB-BC684D72F412}" sibTransId="{737DCF7E-3696-4E38-ABD1-E871182B579A}"/>
    <dgm:cxn modelId="{F6AFC718-F04C-4849-8E94-B2987A38C2D0}" type="presOf" srcId="{854FDCBE-C35F-4251-8B1D-4A175750FFB5}" destId="{254C50B7-EEE3-412F-9AC8-0A8679F4C9B7}" srcOrd="1" destOrd="0" presId="urn:microsoft.com/office/officeart/2005/8/layout/venn1"/>
    <dgm:cxn modelId="{479010BC-9E31-4817-9850-4399998A097F}" srcId="{7C7EE2E1-8F23-49EF-9A57-E3C8069C35EB}" destId="{D53F5DBD-637A-46B4-A67E-6219E73CB496}" srcOrd="0" destOrd="0" parTransId="{1558C2AE-5E35-4DE8-8D97-5E7E41017303}" sibTransId="{483BE544-BC28-46CD-B559-E8CE3963CF6D}"/>
    <dgm:cxn modelId="{70296B50-9844-4EE6-90CB-69CBC1541559}" type="presOf" srcId="{7C7EE2E1-8F23-49EF-9A57-E3C8069C35EB}" destId="{E6D8189F-EBD2-4D03-891C-F4A10381AFFF}" srcOrd="0" destOrd="0" presId="urn:microsoft.com/office/officeart/2005/8/layout/venn1"/>
    <dgm:cxn modelId="{CD091661-CE71-467F-8DC0-6D963C2C0130}" type="presOf" srcId="{D53F5DBD-637A-46B4-A67E-6219E73CB496}" destId="{480D2426-0BD9-44BF-9442-5C8D63554601}" srcOrd="0" destOrd="0" presId="urn:microsoft.com/office/officeart/2005/8/layout/venn1"/>
    <dgm:cxn modelId="{ECBC5AFA-37DB-4D33-B641-7214481E0635}" type="presParOf" srcId="{E6D8189F-EBD2-4D03-891C-F4A10381AFFF}" destId="{480D2426-0BD9-44BF-9442-5C8D63554601}" srcOrd="0" destOrd="0" presId="urn:microsoft.com/office/officeart/2005/8/layout/venn1"/>
    <dgm:cxn modelId="{035A5118-F2FB-47A1-8192-BA66E00EAFD7}" type="presParOf" srcId="{E6D8189F-EBD2-4D03-891C-F4A10381AFFF}" destId="{6FAB6AA0-A4F0-4524-B767-5C18EBC60586}" srcOrd="1" destOrd="0" presId="urn:microsoft.com/office/officeart/2005/8/layout/venn1"/>
    <dgm:cxn modelId="{54C08C66-68FE-4106-998F-1F1F8D727F27}" type="presParOf" srcId="{E6D8189F-EBD2-4D03-891C-F4A10381AFFF}" destId="{0E6A4A1F-71D8-4C67-B040-C641DFF48BC9}" srcOrd="2" destOrd="0" presId="urn:microsoft.com/office/officeart/2005/8/layout/venn1"/>
    <dgm:cxn modelId="{E197E377-5BBB-496D-B1D4-B20BAB033113}" type="presParOf" srcId="{E6D8189F-EBD2-4D03-891C-F4A10381AFFF}" destId="{254C50B7-EEE3-412F-9AC8-0A8679F4C9B7}" srcOrd="3" destOrd="0" presId="urn:microsoft.com/office/officeart/2005/8/layout/venn1"/>
    <dgm:cxn modelId="{710F1011-4D81-47D8-A5EA-73AC98F772BB}" type="presParOf" srcId="{E6D8189F-EBD2-4D03-891C-F4A10381AFFF}" destId="{C22A52CC-0DD4-416D-9106-356F5BA87459}" srcOrd="4" destOrd="0" presId="urn:microsoft.com/office/officeart/2005/8/layout/venn1"/>
    <dgm:cxn modelId="{F6AFC396-0C27-49DB-9A5E-27316F7EC071}" type="presParOf" srcId="{E6D8189F-EBD2-4D03-891C-F4A10381AFFF}" destId="{F2C6AA95-4833-4AB0-AAF2-968C96F77C0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221D3-A320-470D-BD90-7A5C0AE1D403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ASME</a:t>
          </a:r>
          <a:endParaRPr lang="en-US" sz="4600" kern="1200" dirty="0"/>
        </a:p>
      </dsp:txBody>
      <dsp:txXfrm>
        <a:off x="3385210" y="2763755"/>
        <a:ext cx="1459178" cy="1459178"/>
      </dsp:txXfrm>
    </dsp:sp>
    <dsp:sp modelId="{6EBE50DD-45E5-4927-BA55-EF821F6E9139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26139-F4CA-4ED2-8C79-D5E6C2BFF79B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Find Research</a:t>
          </a:r>
          <a:endParaRPr lang="en-US" sz="3700" kern="1200" dirty="0"/>
        </a:p>
      </dsp:txBody>
      <dsp:txXfrm>
        <a:off x="961974" y="1201666"/>
        <a:ext cx="1868538" cy="1476457"/>
      </dsp:txXfrm>
    </dsp:sp>
    <dsp:sp modelId="{9B3F22B4-E3D3-4358-A29B-468E5517D53B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C0EFE-0A3B-4C28-8A1A-C31C01581695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Resume Booster</a:t>
          </a:r>
          <a:endParaRPr lang="en-US" sz="3700" kern="1200" dirty="0"/>
        </a:p>
      </dsp:txBody>
      <dsp:txXfrm>
        <a:off x="3180530" y="46759"/>
        <a:ext cx="1868538" cy="1476457"/>
      </dsp:txXfrm>
    </dsp:sp>
    <dsp:sp modelId="{EFAD8A4F-F0BF-47FC-9158-DEA777300848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C4D93-A549-4C85-A5DF-71D9D3EA249D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ENES Report</a:t>
          </a:r>
          <a:endParaRPr lang="en-US" sz="3700" kern="1200" dirty="0"/>
        </a:p>
      </dsp:txBody>
      <dsp:txXfrm>
        <a:off x="5399086" y="120166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D3C55-1099-4EA3-A0D1-47DE73C6DBA2}">
      <dsp:nvSpPr>
        <dsp:cNvPr id="0" name=""/>
        <dsp:cNvSpPr/>
      </dsp:nvSpPr>
      <dsp:spPr>
        <a:xfrm>
          <a:off x="2303" y="1388988"/>
          <a:ext cx="1747986" cy="17479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 Engineers</a:t>
          </a:r>
          <a:endParaRPr lang="en-US" sz="2000" kern="1200" dirty="0"/>
        </a:p>
      </dsp:txBody>
      <dsp:txXfrm>
        <a:off x="258290" y="1644975"/>
        <a:ext cx="1236012" cy="1236012"/>
      </dsp:txXfrm>
    </dsp:sp>
    <dsp:sp modelId="{A6B9955A-FEDB-4051-98A3-5DECBEDDEFC4}">
      <dsp:nvSpPr>
        <dsp:cNvPr id="0" name=""/>
        <dsp:cNvSpPr/>
      </dsp:nvSpPr>
      <dsp:spPr>
        <a:xfrm>
          <a:off x="1892226" y="1756065"/>
          <a:ext cx="1013832" cy="101383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026609" y="2143754"/>
        <a:ext cx="745066" cy="238454"/>
      </dsp:txXfrm>
    </dsp:sp>
    <dsp:sp modelId="{254F4734-F86E-4A54-9029-379AD29D6089}">
      <dsp:nvSpPr>
        <dsp:cNvPr id="0" name=""/>
        <dsp:cNvSpPr/>
      </dsp:nvSpPr>
      <dsp:spPr>
        <a:xfrm>
          <a:off x="3047995" y="558572"/>
          <a:ext cx="2133609" cy="3408818"/>
        </a:xfrm>
        <a:prstGeom prst="flowChart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3047995" y="558572"/>
        <a:ext cx="2133609" cy="3408818"/>
      </dsp:txXfrm>
    </dsp:sp>
    <dsp:sp modelId="{6C0F4C26-BEC2-4D36-8CF6-464E03E07E30}">
      <dsp:nvSpPr>
        <dsp:cNvPr id="0" name=""/>
        <dsp:cNvSpPr/>
      </dsp:nvSpPr>
      <dsp:spPr>
        <a:xfrm>
          <a:off x="5323541" y="1756065"/>
          <a:ext cx="1013832" cy="1013832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457924" y="1964914"/>
        <a:ext cx="745066" cy="596134"/>
      </dsp:txXfrm>
    </dsp:sp>
    <dsp:sp modelId="{87F07309-90A7-4582-81E6-1FA0C5930734}">
      <dsp:nvSpPr>
        <dsp:cNvPr id="0" name=""/>
        <dsp:cNvSpPr/>
      </dsp:nvSpPr>
      <dsp:spPr>
        <a:xfrm>
          <a:off x="6479309" y="1388988"/>
          <a:ext cx="1747986" cy="1747986"/>
        </a:xfrm>
        <a:prstGeom prst="ellipse">
          <a:avLst/>
        </a:prstGeom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ASME</a:t>
          </a:r>
          <a:endParaRPr lang="en-US" sz="3600" kern="1200" dirty="0"/>
        </a:p>
      </dsp:txBody>
      <dsp:txXfrm>
        <a:off x="6735296" y="1644975"/>
        <a:ext cx="1236012" cy="123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657B-6A99-47FF-B271-3B9920FD00AA}">
      <dsp:nvSpPr>
        <dsp:cNvPr id="0" name=""/>
        <dsp:cNvSpPr/>
      </dsp:nvSpPr>
      <dsp:spPr>
        <a:xfrm>
          <a:off x="4451168" y="2459083"/>
          <a:ext cx="3005545" cy="3005545"/>
        </a:xfrm>
        <a:prstGeom prst="gear9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Dynamics</a:t>
          </a:r>
          <a:endParaRPr lang="en-US" sz="1800" kern="1200" dirty="0"/>
        </a:p>
      </dsp:txBody>
      <dsp:txXfrm>
        <a:off x="5055416" y="3163118"/>
        <a:ext cx="1797049" cy="1544912"/>
      </dsp:txXfrm>
    </dsp:sp>
    <dsp:sp modelId="{127CED55-0996-44AB-BC19-7533B73AF4A9}">
      <dsp:nvSpPr>
        <dsp:cNvPr id="0" name=""/>
        <dsp:cNvSpPr/>
      </dsp:nvSpPr>
      <dsp:spPr>
        <a:xfrm>
          <a:off x="2702487" y="1748681"/>
          <a:ext cx="2185851" cy="2185851"/>
        </a:xfrm>
        <a:prstGeom prst="gear6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Mechanics</a:t>
          </a:r>
          <a:endParaRPr lang="en-US" sz="1800" kern="1200" dirty="0"/>
        </a:p>
      </dsp:txBody>
      <dsp:txXfrm>
        <a:off x="3252782" y="2302301"/>
        <a:ext cx="1085261" cy="1078611"/>
      </dsp:txXfrm>
    </dsp:sp>
    <dsp:sp modelId="{A45BB6DE-BDC8-4F0D-A3C4-C7A4B8228E61}">
      <dsp:nvSpPr>
        <dsp:cNvPr id="0" name=""/>
        <dsp:cNvSpPr/>
      </dsp:nvSpPr>
      <dsp:spPr>
        <a:xfrm rot="20700000">
          <a:off x="3926787" y="240666"/>
          <a:ext cx="2141688" cy="2141688"/>
        </a:xfrm>
        <a:prstGeom prst="gear6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Statics</a:t>
          </a:r>
          <a:endParaRPr lang="en-US" sz="1800" kern="1200" dirty="0"/>
        </a:p>
      </dsp:txBody>
      <dsp:txXfrm rot="-20700000">
        <a:off x="4396522" y="710401"/>
        <a:ext cx="1202218" cy="1202218"/>
      </dsp:txXfrm>
    </dsp:sp>
    <dsp:sp modelId="{7A9E6B51-97A1-4EB6-A1FB-9B9EF4A49754}">
      <dsp:nvSpPr>
        <dsp:cNvPr id="0" name=""/>
        <dsp:cNvSpPr/>
      </dsp:nvSpPr>
      <dsp:spPr>
        <a:xfrm>
          <a:off x="4234257" y="1997433"/>
          <a:ext cx="3847098" cy="3847098"/>
        </a:xfrm>
        <a:prstGeom prst="circularArrow">
          <a:avLst>
            <a:gd name="adj1" fmla="val 4687"/>
            <a:gd name="adj2" fmla="val 299029"/>
            <a:gd name="adj3" fmla="val 2539980"/>
            <a:gd name="adj4" fmla="val 15810898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0B860-3EE0-40B9-91C7-DEA18C85B9FE}">
      <dsp:nvSpPr>
        <dsp:cNvPr id="0" name=""/>
        <dsp:cNvSpPr/>
      </dsp:nvSpPr>
      <dsp:spPr>
        <a:xfrm>
          <a:off x="2315377" y="1259583"/>
          <a:ext cx="2795157" cy="27951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A8794-3583-49A7-A2DA-24097C22C173}">
      <dsp:nvSpPr>
        <dsp:cNvPr id="0" name=""/>
        <dsp:cNvSpPr/>
      </dsp:nvSpPr>
      <dsp:spPr>
        <a:xfrm>
          <a:off x="3431392" y="-233895"/>
          <a:ext cx="3013742" cy="30137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8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4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89BC-F256-44F2-B7FE-71255450FB82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FFEC-2E9F-4791-A998-61C9CBB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8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m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santin1@umbc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brow1@umbc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ischa1@umbc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24@umbc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ayforlife.org/umbcm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v3@umbc.edu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morganm2@umbc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95400" y="1637943"/>
            <a:ext cx="6400800" cy="3162657"/>
          </a:xfrm>
          <a:prstGeom prst="ellipse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Spring 2013</a:t>
            </a:r>
            <a:endParaRPr lang="en-US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5243" y="2328208"/>
            <a:ext cx="53575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pperplate Gothic Bold" pitchFamily="34" charset="0"/>
              </a:rPr>
              <a:t>ASME</a:t>
            </a:r>
            <a:endParaRPr lang="en-US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pperplate Goth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0714" y="1866543"/>
            <a:ext cx="4431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UMBC Chapter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0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685800" y="3657600"/>
            <a:ext cx="7696200" cy="1905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So are you REALLY an engineer at heart?</a:t>
            </a:r>
          </a:p>
          <a:p>
            <a:r>
              <a:rPr lang="en-US" dirty="0" smtClean="0"/>
              <a:t>See if you can sit through the next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      without being </a:t>
            </a:r>
            <a:r>
              <a:rPr lang="en-US" u="sng" dirty="0" smtClean="0"/>
              <a:t>mildly</a:t>
            </a:r>
            <a:r>
              <a:rPr lang="en-US" dirty="0" smtClean="0"/>
              <a:t> intrigued . 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6072" y="2895600"/>
            <a:ext cx="703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Mechanical Engineering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8257" y="3810000"/>
            <a:ext cx="54569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HIGHLIGHT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5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0" t="6235" r="26964" b="5668"/>
          <a:stretch/>
        </p:blipFill>
        <p:spPr>
          <a:xfrm>
            <a:off x="3802781" y="1219200"/>
            <a:ext cx="1455019" cy="2072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These Have In Common?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482066"/>
              </p:ext>
            </p:extLst>
          </p:nvPr>
        </p:nvGraphicFramePr>
        <p:xfrm>
          <a:off x="1194126" y="3352800"/>
          <a:ext cx="6553200" cy="277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28308"/>
            <a:ext cx="2057400" cy="304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1" y="3438525"/>
            <a:ext cx="2055609" cy="2886075"/>
          </a:xfrm>
          <a:prstGeom prst="rect">
            <a:avLst/>
          </a:prstGeom>
        </p:spPr>
      </p:pic>
      <p:sp>
        <p:nvSpPr>
          <p:cNvPr id="8" name="Left-Up Arrow 7"/>
          <p:cNvSpPr/>
          <p:nvPr/>
        </p:nvSpPr>
        <p:spPr>
          <a:xfrm flipV="1">
            <a:off x="5638800" y="1066800"/>
            <a:ext cx="2362200" cy="2209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Up Arrow 8"/>
          <p:cNvSpPr/>
          <p:nvPr/>
        </p:nvSpPr>
        <p:spPr>
          <a:xfrm flipH="1" flipV="1">
            <a:off x="990600" y="1066800"/>
            <a:ext cx="2362200" cy="2209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2971800" y="6324600"/>
            <a:ext cx="30480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1465" y="4038600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opprplGoth BT" pitchFamily="34" charset="0"/>
              </a:rPr>
              <a:t>5</a:t>
            </a:r>
            <a:r>
              <a:rPr lang="en-US" sz="6600" dirty="0" smtClean="0">
                <a:latin typeface="CopprplGoth BT" pitchFamily="34" charset="0"/>
              </a:rPr>
              <a:t> seconds</a:t>
            </a:r>
            <a:endParaRPr lang="en-US" sz="66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opprplGoth BT" pitchFamily="34" charset="0"/>
              </a:rPr>
              <a:t>4 seconds</a:t>
            </a:r>
            <a:endParaRPr lang="en-US" sz="54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pprplGoth BT" pitchFamily="34" charset="0"/>
              </a:rPr>
              <a:t>3</a:t>
            </a:r>
            <a:r>
              <a:rPr lang="en-US" sz="4800" dirty="0" smtClean="0">
                <a:latin typeface="CopprplGoth BT" pitchFamily="34" charset="0"/>
              </a:rPr>
              <a:t> seconds</a:t>
            </a:r>
            <a:endParaRPr lang="en-US" sz="48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pprplGoth BT" pitchFamily="34" charset="0"/>
              </a:rPr>
              <a:t>2 seconds</a:t>
            </a:r>
            <a:endParaRPr lang="en-US" sz="36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pprplGoth BT" pitchFamily="34" charset="0"/>
              </a:rPr>
              <a:t>1</a:t>
            </a:r>
            <a:r>
              <a:rPr lang="en-US" sz="2400" dirty="0" smtClean="0">
                <a:latin typeface="CopprplGoth BT" pitchFamily="34" charset="0"/>
              </a:rPr>
              <a:t> second</a:t>
            </a:r>
            <a:endParaRPr lang="en-US" sz="24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pprplGoth BT" pitchFamily="34" charset="0"/>
              </a:rPr>
              <a:t>Give Up?</a:t>
            </a:r>
            <a:endParaRPr lang="en-US" sz="8000" dirty="0">
              <a:solidFill>
                <a:schemeClr val="bg1"/>
              </a:solidFill>
              <a:latin typeface="CopprplGoth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9144" y="3810000"/>
            <a:ext cx="4044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Here’s a Hint . . 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0"/>
            <a:ext cx="28194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4579441"/>
            <a:ext cx="15840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3D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1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CAD Meets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For those of you in ENES taking notes for a meeting report, you may have started learning something called: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/>
              <a:t>Computer Aided Design (CAD)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356" y="4495800"/>
            <a:ext cx="2509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IF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39262" y="4321629"/>
            <a:ext cx="5638800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You could draw something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CAD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Use the same method utilized in ink jet printers to . . 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Deposit plastic in layers to match your design on the computer!</a:t>
            </a:r>
          </a:p>
        </p:txBody>
      </p:sp>
    </p:spTree>
    <p:extLst>
      <p:ext uri="{BB962C8B-B14F-4D97-AF65-F5344CB8AC3E}">
        <p14:creationId xmlns:p14="http://schemas.microsoft.com/office/powerpoint/2010/main" val="14796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Accepted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59" y="1600200"/>
            <a:ext cx="4802082" cy="4525963"/>
          </a:xfrm>
        </p:spPr>
      </p:pic>
      <p:sp>
        <p:nvSpPr>
          <p:cNvPr id="5" name="Curved Left Arrow 4"/>
          <p:cNvSpPr/>
          <p:nvPr/>
        </p:nvSpPr>
        <p:spPr>
          <a:xfrm>
            <a:off x="6477000" y="2667000"/>
            <a:ext cx="1066800" cy="2590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flipH="1" flipV="1">
            <a:off x="1600200" y="2514600"/>
            <a:ext cx="1066800" cy="2590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81065"/>
            <a:ext cx="1905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 a 3D Scanner to input real  life object into CAD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281065"/>
            <a:ext cx="1905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 a 3D Printer to output CAD object into model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0006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55076" y="2286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0876" y="2286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2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 is Exploding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concept of 3D printing has been around for decades</a:t>
            </a:r>
          </a:p>
          <a:p>
            <a:r>
              <a:rPr lang="en-US" dirty="0" smtClean="0"/>
              <a:t>The new thing?</a:t>
            </a:r>
          </a:p>
          <a:p>
            <a:r>
              <a:rPr lang="en-US" dirty="0" smtClean="0"/>
              <a:t>Printers are becoming increasingly affordable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 In fact, one of the ASME board members 	just bought one this year for personal use</a:t>
            </a:r>
            <a:endParaRPr lang="en-US" dirty="0" smtClean="0"/>
          </a:p>
          <a:p>
            <a:r>
              <a:rPr lang="en-US" b="1" dirty="0" smtClean="0"/>
              <a:t>What if everyone had one in their homes?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81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you could customize, buy, download, and print out designs for physical objects online?</a:t>
            </a:r>
          </a:p>
          <a:p>
            <a:pPr lvl="1"/>
            <a:r>
              <a:rPr lang="en-US" dirty="0" smtClean="0"/>
              <a:t>Toys</a:t>
            </a:r>
          </a:p>
          <a:p>
            <a:pPr lvl="1"/>
            <a:r>
              <a:rPr lang="en-US" dirty="0" smtClean="0"/>
              <a:t>Furniture</a:t>
            </a:r>
          </a:p>
          <a:p>
            <a:pPr lvl="1"/>
            <a:r>
              <a:rPr lang="en-US" dirty="0" smtClean="0"/>
              <a:t>Car parts</a:t>
            </a:r>
          </a:p>
          <a:p>
            <a:pPr lvl="1"/>
            <a:r>
              <a:rPr lang="en-US" dirty="0" smtClean="0"/>
              <a:t>Clothes</a:t>
            </a:r>
          </a:p>
          <a:p>
            <a:pPr lvl="1"/>
            <a:r>
              <a:rPr lang="en-US" dirty="0" smtClean="0"/>
              <a:t>Medical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03083"/>
            <a:ext cx="5901980" cy="14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Intricate Model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90" y="1600200"/>
            <a:ext cx="6088820" cy="4525963"/>
          </a:xfrm>
        </p:spPr>
      </p:pic>
    </p:spTree>
    <p:extLst>
      <p:ext uri="{BB962C8B-B14F-4D97-AF65-F5344CB8AC3E}">
        <p14:creationId xmlns:p14="http://schemas.microsoft.com/office/powerpoint/2010/main" val="30448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Enough to Print </a:t>
            </a:r>
            <a:r>
              <a:rPr lang="en-US" dirty="0" err="1" smtClean="0"/>
              <a:t>Nanobots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25" y="1600200"/>
            <a:ext cx="6022149" cy="4525963"/>
          </a:xfrm>
        </p:spPr>
      </p:pic>
    </p:spTree>
    <p:extLst>
      <p:ext uri="{BB962C8B-B14F-4D97-AF65-F5344CB8AC3E}">
        <p14:creationId xmlns:p14="http://schemas.microsoft.com/office/powerpoint/2010/main" val="25902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Increasingly Fast Printing Speed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1739106"/>
            <a:ext cx="7572375" cy="4248150"/>
          </a:xfrm>
        </p:spPr>
      </p:pic>
    </p:spTree>
    <p:extLst>
      <p:ext uri="{BB962C8B-B14F-4D97-AF65-F5344CB8AC3E}">
        <p14:creationId xmlns:p14="http://schemas.microsoft.com/office/powerpoint/2010/main" val="9454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Readily Available Materials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83" y="1600200"/>
            <a:ext cx="3390234" cy="4525963"/>
          </a:xfrm>
        </p:spPr>
      </p:pic>
      <p:sp>
        <p:nvSpPr>
          <p:cNvPr id="5" name="Left Arrow 4"/>
          <p:cNvSpPr/>
          <p:nvPr/>
        </p:nvSpPr>
        <p:spPr>
          <a:xfrm>
            <a:off x="4648200" y="4495800"/>
            <a:ext cx="2514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0" y="3847237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Melted milk bottles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0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Water-tight Seals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43" y="1981200"/>
            <a:ext cx="6411057" cy="4028281"/>
          </a:xfrm>
        </p:spPr>
      </p:pic>
    </p:spTree>
    <p:extLst>
      <p:ext uri="{BB962C8B-B14F-4D97-AF65-F5344CB8AC3E}">
        <p14:creationId xmlns:p14="http://schemas.microsoft.com/office/powerpoint/2010/main" val="2113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Pre-Existing Community That </a:t>
            </a:r>
            <a:br>
              <a:rPr lang="en-US" dirty="0" smtClean="0"/>
            </a:br>
            <a:r>
              <a:rPr lang="en-US" dirty="0" smtClean="0"/>
              <a:t>Shares CAD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28031"/>
            <a:ext cx="7620000" cy="3670300"/>
          </a:xfrm>
        </p:spPr>
      </p:pic>
    </p:spTree>
    <p:extLst>
      <p:ext uri="{BB962C8B-B14F-4D97-AF65-F5344CB8AC3E}">
        <p14:creationId xmlns:p14="http://schemas.microsoft.com/office/powerpoint/2010/main" val="27648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Easily Customizable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558826" cy="4343400"/>
          </a:xfrm>
        </p:spPr>
      </p:pic>
    </p:spTree>
    <p:extLst>
      <p:ext uri="{BB962C8B-B14F-4D97-AF65-F5344CB8AC3E}">
        <p14:creationId xmlns:p14="http://schemas.microsoft.com/office/powerpoint/2010/main" val="16522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Solutions with </a:t>
            </a:r>
            <a:br>
              <a:rPr lang="en-US" dirty="0" smtClean="0"/>
            </a:br>
            <a:r>
              <a:rPr lang="en-US" dirty="0" smtClean="0"/>
              <a:t>Professional Collaboration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40" y="1600200"/>
            <a:ext cx="2716360" cy="4845711"/>
          </a:xfrm>
        </p:spPr>
      </p:pic>
    </p:spTree>
    <p:extLst>
      <p:ext uri="{BB962C8B-B14F-4D97-AF65-F5344CB8AC3E}">
        <p14:creationId xmlns:p14="http://schemas.microsoft.com/office/powerpoint/2010/main" val="33932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8800" b="1" dirty="0" smtClean="0">
                <a:solidFill>
                  <a:schemeClr val="bg1"/>
                </a:solidFill>
              </a:rPr>
              <a:t>FIRST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Thing You Should Know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4725" y="4867870"/>
            <a:ext cx="319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About 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657600" y="381000"/>
            <a:ext cx="18288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8265" y="304800"/>
            <a:ext cx="827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4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to No Assembly Required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342508" cy="4724400"/>
          </a:xfrm>
        </p:spPr>
      </p:pic>
    </p:spTree>
    <p:extLst>
      <p:ext uri="{BB962C8B-B14F-4D97-AF65-F5344CB8AC3E}">
        <p14:creationId xmlns:p14="http://schemas.microsoft.com/office/powerpoint/2010/main" val="12658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Unique Products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881071" cy="4423569"/>
          </a:xfrm>
        </p:spPr>
      </p:pic>
    </p:spTree>
    <p:extLst>
      <p:ext uri="{BB962C8B-B14F-4D97-AF65-F5344CB8AC3E}">
        <p14:creationId xmlns:p14="http://schemas.microsoft.com/office/powerpoint/2010/main" val="33545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Endless Practical </a:t>
            </a:r>
            <a:br>
              <a:rPr lang="en-US" dirty="0" smtClean="0"/>
            </a:br>
            <a:r>
              <a:rPr lang="en-US" dirty="0" smtClean="0"/>
              <a:t>(and Impractical)Possibilities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720056"/>
            <a:ext cx="6572250" cy="4286250"/>
          </a:xfrm>
        </p:spPr>
      </p:pic>
    </p:spTree>
    <p:extLst>
      <p:ext uri="{BB962C8B-B14F-4D97-AF65-F5344CB8AC3E}">
        <p14:creationId xmlns:p14="http://schemas.microsoft.com/office/powerpoint/2010/main" val="41400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Plastic is Now the </a:t>
            </a:r>
            <a:br>
              <a:rPr lang="en-US" dirty="0" smtClean="0"/>
            </a:br>
            <a:r>
              <a:rPr lang="en-US" dirty="0" smtClean="0"/>
              <a:t>Most Common Medium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324600" cy="4749202"/>
          </a:xfrm>
        </p:spPr>
      </p:pic>
      <p:sp>
        <p:nvSpPr>
          <p:cNvPr id="5" name="TextBox 4"/>
          <p:cNvSpPr txBox="1"/>
          <p:nvPr/>
        </p:nvSpPr>
        <p:spPr>
          <a:xfrm>
            <a:off x="6172200" y="1828800"/>
            <a:ext cx="2667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Air Wolf Printer</a:t>
            </a:r>
          </a:p>
          <a:p>
            <a:r>
              <a:rPr lang="en-US" dirty="0" smtClean="0"/>
              <a:t>Editable </a:t>
            </a:r>
            <a:r>
              <a:rPr lang="en-US" dirty="0" err="1" smtClean="0"/>
              <a:t>LabVIEW</a:t>
            </a:r>
            <a:r>
              <a:rPr lang="en-US" dirty="0" smtClean="0"/>
              <a:t> Drivers</a:t>
            </a:r>
          </a:p>
          <a:p>
            <a:r>
              <a:rPr lang="en-US" dirty="0" smtClean="0"/>
              <a:t>Medium/Good Precision</a:t>
            </a:r>
          </a:p>
          <a:p>
            <a:r>
              <a:rPr lang="en-US" dirty="0" smtClean="0"/>
              <a:t>$1700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BioPrinting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715000" cy="204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57600"/>
            <a:ext cx="5080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Future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2257" y="5553241"/>
            <a:ext cx="172053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Face Lifts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562600"/>
            <a:ext cx="198926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Face Prints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14261"/>
            <a:ext cx="318645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Cancerous Organs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574" y="1614260"/>
            <a:ext cx="278217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Print New 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259677"/>
            <a:ext cx="8091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why stick with the same face?  Mission Impossible face masks anyone . . .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505200" y="1752600"/>
            <a:ext cx="2514600" cy="292389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90800" y="5708792"/>
            <a:ext cx="3962400" cy="292389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Edible Concoctions: </a:t>
            </a:r>
            <a:br>
              <a:rPr lang="en-US" dirty="0" smtClean="0"/>
            </a:br>
            <a:r>
              <a:rPr lang="en-US" dirty="0" err="1" smtClean="0"/>
              <a:t>Shoeburgers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" y="1752600"/>
            <a:ext cx="4977686" cy="33210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3386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04800"/>
            <a:ext cx="3188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ASME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0705" y="2632387"/>
            <a:ext cx="707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 want to help you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304" y="3733800"/>
            <a:ext cx="35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Balloon Bd BT" pitchFamily="66" charset="0"/>
              </a:rPr>
              <a:t>Achieve Your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Balloon Bd B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495800"/>
            <a:ext cx="8922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Engineering </a:t>
            </a:r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</a:rPr>
              <a:t>Dreams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9194" y="1447800"/>
            <a:ext cx="6476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American Society of Mechanical Engineers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231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How to Join ASME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www.asme.org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“Membership” at the top of the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“Join Today” on the left hand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Membership is free for freshmen!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54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Keep Track of UMBC ASME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dirty="0" err="1" smtClean="0"/>
              <a:t>myUMBC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“Groups”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“Browse Groups”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for “ASME” and join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Meeting dates/location will be announced via Spotlights on this page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94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Belongs to ASME?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3048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2133600"/>
            <a:ext cx="208435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Chemical Eng.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+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Computer Eng.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+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Computer Sci.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+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Biomedical Eng.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+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Graphic Designers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+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Business Majors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5876" y="4191000"/>
            <a:ext cx="8763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Are</a:t>
            </a: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INTERDISCIPLINARY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6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5864" y="2171343"/>
            <a:ext cx="575760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 What Are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Doing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NOW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Mini-Bike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will meet briefly after this GBM to exchange phone numbers and emails to keep everyone in the loop</a:t>
            </a:r>
          </a:p>
          <a:p>
            <a:r>
              <a:rPr lang="en-US" dirty="0" smtClean="0"/>
              <a:t>Email Anthony </a:t>
            </a:r>
            <a:r>
              <a:rPr lang="en-US" dirty="0" err="1" smtClean="0"/>
              <a:t>Santini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asantin1@umbc.edu</a:t>
            </a:r>
            <a:endParaRPr lang="en-US" dirty="0" smtClean="0"/>
          </a:p>
          <a:p>
            <a:r>
              <a:rPr lang="en-US" dirty="0" smtClean="0"/>
              <a:t>New game plan to be discussed in the next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Dunk Tank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Building a dunk tank to rent out to fraternities/sororities</a:t>
            </a:r>
          </a:p>
          <a:p>
            <a:r>
              <a:rPr lang="en-US" dirty="0" smtClean="0"/>
              <a:t>We will meet briefly after this GBM to exchange phone numbers and emails to keep everyone in the loop</a:t>
            </a:r>
          </a:p>
          <a:p>
            <a:r>
              <a:rPr lang="en-US" dirty="0" smtClean="0"/>
              <a:t>Email Andrew Brow </a:t>
            </a:r>
            <a:r>
              <a:rPr lang="en-US" dirty="0" smtClean="0">
                <a:hlinkClick r:id="rId3"/>
              </a:rPr>
              <a:t>abrow1@umbc.edu</a:t>
            </a:r>
            <a:endParaRPr lang="en-US" dirty="0" smtClean="0"/>
          </a:p>
          <a:p>
            <a:r>
              <a:rPr lang="en-US" dirty="0" smtClean="0"/>
              <a:t>Next meeting: Thursday 2/21/13 at 4pm</a:t>
            </a:r>
          </a:p>
          <a:p>
            <a:r>
              <a:rPr lang="en-US" dirty="0" smtClean="0"/>
              <a:t>Meet at commons front desk, then proceed to access the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Hannah’s Ramps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Building two ramps for a 12 year old girl with brittle bone disease, so she’ll have privacy and independence</a:t>
            </a:r>
          </a:p>
          <a:p>
            <a:r>
              <a:rPr lang="en-US" dirty="0" smtClean="0"/>
              <a:t>We will meet briefly after this GBM to exchange phone numbers and emails to keep everyone in the loop</a:t>
            </a:r>
          </a:p>
          <a:p>
            <a:r>
              <a:rPr lang="en-US" dirty="0" smtClean="0"/>
              <a:t>Sponsored by V-LINC, Dr. Andy Conn</a:t>
            </a:r>
          </a:p>
          <a:p>
            <a:r>
              <a:rPr lang="en-US" dirty="0" smtClean="0"/>
              <a:t>Email </a:t>
            </a:r>
            <a:r>
              <a:rPr lang="en-US" dirty="0" err="1" smtClean="0"/>
              <a:t>Mischa</a:t>
            </a:r>
            <a:r>
              <a:rPr lang="en-US" dirty="0" smtClean="0"/>
              <a:t> Bowen-</a:t>
            </a:r>
            <a:r>
              <a:rPr lang="en-US" dirty="0" err="1" smtClean="0"/>
              <a:t>Kreiner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mischa1@umbc.edu</a:t>
            </a:r>
            <a:endParaRPr lang="en-US" dirty="0" smtClean="0"/>
          </a:p>
          <a:p>
            <a:r>
              <a:rPr lang="en-US" dirty="0" smtClean="0"/>
              <a:t>Next meeting: Friday 2/22/13 at 12pm</a:t>
            </a:r>
          </a:p>
          <a:p>
            <a:r>
              <a:rPr lang="en-US" dirty="0" smtClean="0"/>
              <a:t>Meet at mechanical engineering conference room</a:t>
            </a:r>
          </a:p>
          <a:p>
            <a:r>
              <a:rPr lang="en-US" dirty="0" smtClean="0"/>
              <a:t>Call for artists!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Boys and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$300 stipend available for each position per semester with free transportation</a:t>
            </a:r>
          </a:p>
          <a:p>
            <a:r>
              <a:rPr lang="en-US" dirty="0" smtClean="0"/>
              <a:t>Tuesdays 2:45-5:00PM</a:t>
            </a:r>
          </a:p>
          <a:p>
            <a:r>
              <a:rPr lang="en-US" dirty="0" smtClean="0"/>
              <a:t>Club delivers hands-on STEM activities for students at Callaway ES in Baltimore</a:t>
            </a:r>
          </a:p>
          <a:p>
            <a:r>
              <a:rPr lang="en-US" dirty="0" smtClean="0"/>
              <a:t>Email Joe </a:t>
            </a:r>
            <a:r>
              <a:rPr lang="en-US" dirty="0" err="1" smtClean="0"/>
              <a:t>DeAngelis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joseph24@umbc.edu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ASME Relay for Life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Event Date: April 26-27, 6:00-7:00PM</a:t>
            </a:r>
          </a:p>
          <a:p>
            <a:r>
              <a:rPr lang="en-US" dirty="0" smtClean="0"/>
              <a:t>Search </a:t>
            </a:r>
            <a:r>
              <a:rPr lang="en-US" dirty="0" smtClean="0">
                <a:hlinkClick r:id="rId3"/>
              </a:rPr>
              <a:t>www.relayforlife.org/umbcmd</a:t>
            </a:r>
            <a:endParaRPr lang="en-US" dirty="0" smtClean="0"/>
          </a:p>
          <a:p>
            <a:r>
              <a:rPr lang="en-US" dirty="0" smtClean="0"/>
              <a:t>Team Name: UMBC ASME</a:t>
            </a:r>
          </a:p>
          <a:p>
            <a:r>
              <a:rPr lang="en-US" dirty="0" smtClean="0"/>
              <a:t>$10 Registration Fee (can be paid online or at event, then fundraise as much as possible</a:t>
            </a:r>
          </a:p>
          <a:p>
            <a:r>
              <a:rPr lang="en-US" dirty="0" smtClean="0"/>
              <a:t>We can have team </a:t>
            </a:r>
            <a:r>
              <a:rPr lang="en-US" smtClean="0"/>
              <a:t>fundraising </a:t>
            </a:r>
            <a:r>
              <a:rPr lang="en-US" smtClean="0"/>
              <a:t>events)</a:t>
            </a:r>
            <a:endParaRPr lang="en-US" dirty="0" smtClean="0"/>
          </a:p>
          <a:p>
            <a:r>
              <a:rPr lang="en-US" dirty="0" smtClean="0"/>
              <a:t>Funds go to American Cancer Society, devoted to fighting cancer and helping those affected by it</a:t>
            </a:r>
          </a:p>
          <a:p>
            <a:r>
              <a:rPr lang="en-US" dirty="0" smtClean="0"/>
              <a:t>Contact Jacob Alvarez </a:t>
            </a:r>
            <a:r>
              <a:rPr lang="en-US" dirty="0" smtClean="0">
                <a:hlinkClick r:id="rId4"/>
              </a:rPr>
              <a:t>alv3@umbc.edu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UMBC IEEE Student Branch Discussion Panel</a:t>
            </a:r>
          </a:p>
          <a:p>
            <a:r>
              <a:rPr lang="en-US" dirty="0" smtClean="0"/>
              <a:t>Topic: Promoting Engineering at UMBC</a:t>
            </a:r>
          </a:p>
          <a:p>
            <a:r>
              <a:rPr lang="en-US" dirty="0" smtClean="0"/>
              <a:t>When: This Wednesday 2/20/13 at 4:00-5:00PM</a:t>
            </a:r>
          </a:p>
          <a:p>
            <a:r>
              <a:rPr lang="en-US" dirty="0" smtClean="0"/>
              <a:t>Where: ITE 201B</a:t>
            </a:r>
          </a:p>
          <a:p>
            <a:r>
              <a:rPr lang="en-US" dirty="0" smtClean="0"/>
              <a:t>ASME and other engineering clubs will be represented; ask us your questions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Visit to General Electric Facility</a:t>
            </a:r>
          </a:p>
          <a:p>
            <a:r>
              <a:rPr lang="en-US" dirty="0" smtClean="0"/>
              <a:t>Follow-up Panel with GE representatives in the Skylight Lounge in the Commons</a:t>
            </a:r>
          </a:p>
          <a:p>
            <a:r>
              <a:rPr lang="en-US" dirty="0" smtClean="0"/>
              <a:t>Date: To be determined</a:t>
            </a:r>
          </a:p>
          <a:p>
            <a:r>
              <a:rPr lang="en-US" dirty="0" smtClean="0"/>
              <a:t>Email: Morgan McClure </a:t>
            </a:r>
            <a:r>
              <a:rPr lang="en-US" dirty="0" smtClean="0">
                <a:hlinkClick r:id="rId3"/>
              </a:rPr>
              <a:t>morganm2@umbc.edu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the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Institutionalize an “ASME Honor Society”, validating graduating ME’s with regalia during the graduation ceremony and an extra title to add to their resumes</a:t>
            </a:r>
          </a:p>
          <a:p>
            <a:r>
              <a:rPr lang="en-US" dirty="0" smtClean="0"/>
              <a:t>Organize a system of online academic research portfolios that will solidify on-campus engineering community, provide an internet paper trail of accomplishments for graduate schools, and give students the chance to explore potential senior design project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697832" y="4209459"/>
            <a:ext cx="2626768" cy="26485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4209459"/>
            <a:ext cx="2626768" cy="26485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57200" y="2133600"/>
            <a:ext cx="8229600" cy="2286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pprplGoth BT" pitchFamily="34" charset="0"/>
              </a:rPr>
              <a:t>Introducing Our New Team</a:t>
            </a:r>
            <a:endParaRPr lang="en-US" dirty="0">
              <a:solidFill>
                <a:schemeClr val="bg1"/>
              </a:solidFill>
              <a:latin typeface="CopprplGot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558" y="1295400"/>
            <a:ext cx="5424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opprplGoth BT" pitchFamily="34" charset="0"/>
              </a:rPr>
              <a:t>Spring 2013</a:t>
            </a:r>
            <a:endParaRPr lang="en-US" sz="6600" dirty="0">
              <a:solidFill>
                <a:srgbClr val="FF0000"/>
              </a:solidFill>
              <a:latin typeface="CopprplGoth B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01" y="4285659"/>
            <a:ext cx="2539683" cy="2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8800" b="1" dirty="0" smtClean="0">
                <a:solidFill>
                  <a:schemeClr val="bg1"/>
                </a:solidFill>
              </a:rPr>
              <a:t>SECOND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Thing You Should Know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4725" y="4867870"/>
            <a:ext cx="319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About 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657600" y="381000"/>
            <a:ext cx="18288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7883" y="3048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21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Dr. Anne Spence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810000"/>
            <a:ext cx="3469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Faculty Sponsor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83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Dr. Neil Rothman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810000"/>
            <a:ext cx="3469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Faculty Sponsor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41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Jason </a:t>
            </a:r>
            <a:r>
              <a:rPr lang="en-US" dirty="0" err="1" smtClean="0">
                <a:latin typeface="CopprplGoth BT" pitchFamily="34" charset="0"/>
              </a:rPr>
              <a:t>Dunthorn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810000"/>
            <a:ext cx="3340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Faculty Advisor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Emily </a:t>
            </a:r>
            <a:r>
              <a:rPr lang="en-US" dirty="0" err="1" smtClean="0">
                <a:latin typeface="CopprplGoth BT" pitchFamily="34" charset="0"/>
              </a:rPr>
              <a:t>Schultheis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0"/>
            <a:ext cx="2154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President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7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Morgan McClure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810000"/>
            <a:ext cx="314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Vice President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0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Anthony </a:t>
            </a:r>
            <a:r>
              <a:rPr lang="en-US" dirty="0" err="1" smtClean="0">
                <a:latin typeface="CopprplGoth BT" pitchFamily="34" charset="0"/>
              </a:rPr>
              <a:t>Santini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0"/>
            <a:ext cx="2141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Secretary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61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John </a:t>
            </a:r>
            <a:r>
              <a:rPr lang="en-US" dirty="0" err="1" smtClean="0">
                <a:latin typeface="CopprplGoth BT" pitchFamily="34" charset="0"/>
              </a:rPr>
              <a:t>Graziano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0"/>
            <a:ext cx="2152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Treasurer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39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Joe </a:t>
            </a:r>
            <a:r>
              <a:rPr lang="en-US" dirty="0" err="1" smtClean="0">
                <a:latin typeface="CopprplGoth BT" pitchFamily="34" charset="0"/>
              </a:rPr>
              <a:t>DeAngelis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486" y="3810000"/>
            <a:ext cx="4787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Senior Board Member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1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Tom Carman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486" y="3810000"/>
            <a:ext cx="4787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Senior Board Member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33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Jacob Alvarez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486" y="3810000"/>
            <a:ext cx="4883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Inter-Club Coordinator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07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6705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All members to attend every meeting to retain “active membership status”</a:t>
            </a:r>
          </a:p>
          <a:p>
            <a:r>
              <a:rPr lang="en-US" dirty="0" smtClean="0"/>
              <a:t>Prospective members to attend X number of team-building exercise events to qualify for membership</a:t>
            </a:r>
          </a:p>
          <a:p>
            <a:r>
              <a:rPr lang="en-US" dirty="0" smtClean="0"/>
              <a:t>Dozens of volunteer hours toward pointless tasks to qualify for membership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879" y="1222254"/>
            <a:ext cx="6679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 one of those clubs that requires . . .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1000" y="4495800"/>
            <a:ext cx="143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048000"/>
            <a:ext cx="143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143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Andrew Brow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810000"/>
            <a:ext cx="5396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Student Project Manager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24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Andrew </a:t>
            </a:r>
            <a:r>
              <a:rPr lang="en-US" dirty="0" err="1" smtClean="0">
                <a:latin typeface="CopprplGoth BT" pitchFamily="34" charset="0"/>
              </a:rPr>
              <a:t>Ims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810000"/>
            <a:ext cx="5396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Student Project Manager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93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Nicole Racine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810000"/>
            <a:ext cx="5728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Leadership Board Member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72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rplGoth BT" pitchFamily="34" charset="0"/>
              </a:rPr>
              <a:t>Jason </a:t>
            </a:r>
            <a:r>
              <a:rPr lang="en-US" dirty="0" err="1" smtClean="0">
                <a:latin typeface="CopprplGoth BT" pitchFamily="34" charset="0"/>
              </a:rPr>
              <a:t>Ledesma</a:t>
            </a:r>
            <a:endParaRPr lang="en-US" dirty="0">
              <a:latin typeface="CopprplGoth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810000"/>
            <a:ext cx="5728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Leadership Board Member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0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opprplGoth BT" pitchFamily="34" charset="0"/>
              </a:rPr>
              <a:t>Meet with Groups!</a:t>
            </a:r>
            <a:endParaRPr lang="en-US" sz="6600" dirty="0">
              <a:solidFill>
                <a:schemeClr val="bg1"/>
              </a:solidFill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9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/>
          <p:cNvSpPr/>
          <p:nvPr/>
        </p:nvSpPr>
        <p:spPr>
          <a:xfrm>
            <a:off x="0" y="1371600"/>
            <a:ext cx="4580702" cy="1066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Here . 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28600" y="1143000"/>
            <a:ext cx="4724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Help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725031"/>
            <a:ext cx="343536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u="sng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YOU</a:t>
            </a:r>
            <a:endParaRPr lang="en-US" sz="140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38" y="2846725"/>
            <a:ext cx="894712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Updating you on advancements in the field of Mechanical Engineering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Supply information that will guide your career/course focus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Relay relevant internship, REU, and on-campus employment opportunities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Serve as a conduit of human resources for your independent projects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/>
              <a:t>Provide research opportunities in which you are the project investigator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hat allow you to solidify your “big picture” seeing skills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Test-drive ideas that could become your senior design project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Maintain an online academic research portfolio, a tangible record of </a:t>
            </a:r>
          </a:p>
          <a:p>
            <a:pPr lvl="1"/>
            <a:r>
              <a:rPr lang="en-US" sz="2200" dirty="0" smtClean="0"/>
              <a:t>	your accomplishments for graduate schools and your own reference </a:t>
            </a:r>
          </a:p>
          <a:p>
            <a:pPr lvl="1"/>
            <a:r>
              <a:rPr lang="en-US" sz="2200" dirty="0" smtClean="0"/>
              <a:t>	during your career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08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8800" b="1" dirty="0" smtClean="0">
                <a:solidFill>
                  <a:schemeClr val="bg1"/>
                </a:solidFill>
              </a:rPr>
              <a:t>THIRD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Thing You Should Know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4725" y="4867870"/>
            <a:ext cx="319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About 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657600" y="381000"/>
            <a:ext cx="18288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7883" y="3048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8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7476406"/>
              </p:ext>
            </p:extLst>
          </p:nvPr>
        </p:nvGraphicFramePr>
        <p:xfrm>
          <a:off x="2819400" y="2590800"/>
          <a:ext cx="9448800" cy="546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Engineers aren’t boring people.  We just get really excited about boring things.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389</TotalTime>
  <Words>1052</Words>
  <Application>Microsoft Office PowerPoint</Application>
  <PresentationFormat>On-screen Show (4:3)</PresentationFormat>
  <Paragraphs>234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Why Are You Here Today?</vt:lpstr>
      <vt:lpstr>The  FIRST  Thing You Should Know</vt:lpstr>
      <vt:lpstr>Who Belongs to ASME?</vt:lpstr>
      <vt:lpstr>The  SECOND  Thing You Should Know</vt:lpstr>
      <vt:lpstr>Our Mission</vt:lpstr>
      <vt:lpstr>We Are Here . . .</vt:lpstr>
      <vt:lpstr>The  THIRD  Thing You Should Know</vt:lpstr>
      <vt:lpstr>Engineers aren’t boring people.  We just get really excited about boring things.</vt:lpstr>
      <vt:lpstr>Test Yourself</vt:lpstr>
      <vt:lpstr>What Do These Have In Common?</vt:lpstr>
      <vt:lpstr>5 seconds</vt:lpstr>
      <vt:lpstr>4 seconds</vt:lpstr>
      <vt:lpstr>3 seconds</vt:lpstr>
      <vt:lpstr>2 seconds</vt:lpstr>
      <vt:lpstr>1 second</vt:lpstr>
      <vt:lpstr>Give Up?</vt:lpstr>
      <vt:lpstr>CAD Meets Manufacturing</vt:lpstr>
      <vt:lpstr>Mission Accepted</vt:lpstr>
      <vt:lpstr>3D Printing is Exploding</vt:lpstr>
      <vt:lpstr>Infrastructure Change</vt:lpstr>
      <vt:lpstr>Intricate Model Details</vt:lpstr>
      <vt:lpstr>Precise Enough to Print Nanobots</vt:lpstr>
      <vt:lpstr>Increasingly Fast Printing Speed</vt:lpstr>
      <vt:lpstr>Readily Available Materials</vt:lpstr>
      <vt:lpstr>Water-tight Seals</vt:lpstr>
      <vt:lpstr>Pre-Existing Community That  Shares CAD Files</vt:lpstr>
      <vt:lpstr>Easily Customizable</vt:lpstr>
      <vt:lpstr>Personal Solutions with  Professional Collaboration</vt:lpstr>
      <vt:lpstr>Little to No Assembly Required</vt:lpstr>
      <vt:lpstr>Make Unique Products</vt:lpstr>
      <vt:lpstr>Endless Practical  (and Impractical)Possibilities</vt:lpstr>
      <vt:lpstr>Plastic is Now the  Most Common Medium</vt:lpstr>
      <vt:lpstr>Experimental BioPrinting</vt:lpstr>
      <vt:lpstr>In the Future</vt:lpstr>
      <vt:lpstr>Edible Concoctions:  Shoeburgers?</vt:lpstr>
      <vt:lpstr>PowerPoint Presentation</vt:lpstr>
      <vt:lpstr>How to Join ASME</vt:lpstr>
      <vt:lpstr>Keep Track of UMBC ASME</vt:lpstr>
      <vt:lpstr>PowerPoint Presentation</vt:lpstr>
      <vt:lpstr>Mini-Bike</vt:lpstr>
      <vt:lpstr>Dunk Tank</vt:lpstr>
      <vt:lpstr>Hannah’s Ramps</vt:lpstr>
      <vt:lpstr>Let’s Go Boys and Girls</vt:lpstr>
      <vt:lpstr>ASME Relay for Life Team</vt:lpstr>
      <vt:lpstr>Join Us!</vt:lpstr>
      <vt:lpstr>Upcoming</vt:lpstr>
      <vt:lpstr>Goals for the Semester</vt:lpstr>
      <vt:lpstr>Introducing Our New Team</vt:lpstr>
      <vt:lpstr>Dr. Anne Spence</vt:lpstr>
      <vt:lpstr>Dr. Neil Rothman</vt:lpstr>
      <vt:lpstr>Jason Dunthorn</vt:lpstr>
      <vt:lpstr>Emily Schultheis</vt:lpstr>
      <vt:lpstr>Morgan McClure</vt:lpstr>
      <vt:lpstr>Anthony Santini</vt:lpstr>
      <vt:lpstr>John Graziano</vt:lpstr>
      <vt:lpstr>Joe DeAngelis</vt:lpstr>
      <vt:lpstr>Tom Carman</vt:lpstr>
      <vt:lpstr>Jacob Alvarez</vt:lpstr>
      <vt:lpstr>Andrew Brow</vt:lpstr>
      <vt:lpstr>Andrew Ims</vt:lpstr>
      <vt:lpstr>Nicole Racine</vt:lpstr>
      <vt:lpstr>Jason Ledesma</vt:lpstr>
      <vt:lpstr>Meet with Groups!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Emily</cp:lastModifiedBy>
  <cp:revision>56</cp:revision>
  <dcterms:created xsi:type="dcterms:W3CDTF">2013-02-18T01:02:12Z</dcterms:created>
  <dcterms:modified xsi:type="dcterms:W3CDTF">2013-02-18T16:37:38Z</dcterms:modified>
</cp:coreProperties>
</file>