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4"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685800" y="4343400"/>
            <a:ext cx="5486399" cy="4114800"/>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extLst>
      <p:ext uri="{BB962C8B-B14F-4D97-AF65-F5344CB8AC3E}">
        <p14:creationId xmlns:p14="http://schemas.microsoft.com/office/powerpoint/2010/main" val="3614559132"/>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
        <p:cNvGrpSpPr/>
        <p:nvPr/>
      </p:nvGrpSpPr>
      <p:grpSpPr>
        <a:xfrm>
          <a:off x="0" y="0"/>
          <a:ext cx="0" cy="0"/>
          <a:chOff x="0" y="0"/>
          <a:chExt cx="0" cy="0"/>
        </a:xfrm>
      </p:grpSpPr>
      <p:sp>
        <p:nvSpPr>
          <p:cNvPr id="42" name="Shape 4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3" name="Shape 4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1" name="Shape 10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7" name="Shape 10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Shape 11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5" name="Shape 11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2" name="Shape 12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Shape 12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8" name="Shape 12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4" name="Shape 13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Shape 13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0" name="Shape 14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Shape 14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6" name="Shape 14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Shape 15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2" name="Shape 15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Shape 15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9" name="Shape 15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
        <p:cNvGrpSpPr/>
        <p:nvPr/>
      </p:nvGrpSpPr>
      <p:grpSpPr>
        <a:xfrm>
          <a:off x="0" y="0"/>
          <a:ext cx="0" cy="0"/>
          <a:chOff x="0" y="0"/>
          <a:chExt cx="0" cy="0"/>
        </a:xfrm>
      </p:grpSpPr>
      <p:sp>
        <p:nvSpPr>
          <p:cNvPr id="48" name="Shape 4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9" name="Shape 4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Shape 16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7" name="Shape 16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Shape 17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4" name="Shape 17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Shape 17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0" name="Shape 18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Shape 18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6" name="Shape 18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Shape 19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4" name="Shape 19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Shape 20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1" name="Shape 20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Shape 20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7" name="Shape 20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Shape 5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5" name="Shape 5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Shape 6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1" name="Shape 6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Shape 6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7" name="Shape 6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Shape 7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3" name="Shape 7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0" name="Shape 8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8" name="Shape 8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5" name="Shape 9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7"/>
        <p:cNvGrpSpPr/>
        <p:nvPr/>
      </p:nvGrpSpPr>
      <p:grpSpPr>
        <a:xfrm>
          <a:off x="0" y="0"/>
          <a:ext cx="0" cy="0"/>
          <a:chOff x="0" y="0"/>
          <a:chExt cx="0" cy="0"/>
        </a:xfrm>
      </p:grpSpPr>
      <p:sp>
        <p:nvSpPr>
          <p:cNvPr id="8" name="Shape 8"/>
          <p:cNvSpPr/>
          <p:nvPr/>
        </p:nvSpPr>
        <p:spPr>
          <a:xfrm rot="10800000" flipH="1">
            <a:off x="0" y="3979800"/>
            <a:ext cx="9144000" cy="2878199"/>
          </a:xfrm>
          <a:prstGeom prst="rect">
            <a:avLst/>
          </a:prstGeom>
          <a:solidFill>
            <a:schemeClr val="lt1"/>
          </a:solidFill>
          <a:ln>
            <a:noFill/>
          </a:ln>
        </p:spPr>
        <p:txBody>
          <a:bodyPr lIns="91425" tIns="45700" rIns="91425" bIns="45700" anchor="ctr" anchorCtr="0">
            <a:noAutofit/>
          </a:bodyPr>
          <a:lstStyle/>
          <a:p>
            <a:endParaRPr/>
          </a:p>
        </p:txBody>
      </p:sp>
      <p:sp>
        <p:nvSpPr>
          <p:cNvPr id="9" name="Shape 9"/>
          <p:cNvSpPr/>
          <p:nvPr/>
        </p:nvSpPr>
        <p:spPr>
          <a:xfrm>
            <a:off x="0" y="3190900"/>
            <a:ext cx="4617372" cy="790108"/>
          </a:xfrm>
          <a:custGeom>
            <a:avLst/>
            <a:gdLst/>
            <a:ahLst/>
            <a:cxnLst/>
            <a:rect l="0" t="0" r="0" b="0"/>
            <a:pathLst>
              <a:path w="4617373" h="1108924" extrusionOk="0">
                <a:moveTo>
                  <a:pt x="1199" y="1108924"/>
                </a:moveTo>
                <a:lnTo>
                  <a:pt x="4617373" y="1108924"/>
                </a:lnTo>
                <a:lnTo>
                  <a:pt x="0" y="0"/>
                </a:lnTo>
                <a:cubicBezTo>
                  <a:pt x="400" y="369641"/>
                  <a:pt x="799" y="739283"/>
                  <a:pt x="1199" y="1108924"/>
                </a:cubicBezTo>
                <a:close/>
              </a:path>
            </a:pathLst>
          </a:custGeom>
          <a:solidFill>
            <a:srgbClr val="FFFFFF">
              <a:alpha val="6666"/>
            </a:srgbClr>
          </a:solidFill>
          <a:ln>
            <a:noFill/>
          </a:ln>
        </p:spPr>
        <p:txBody>
          <a:bodyPr lIns="91425" tIns="45700" rIns="91425" bIns="45700" anchor="ctr" anchorCtr="0">
            <a:noAutofit/>
          </a:bodyPr>
          <a:lstStyle/>
          <a:p>
            <a:endParaRPr/>
          </a:p>
        </p:txBody>
      </p:sp>
      <p:sp>
        <p:nvSpPr>
          <p:cNvPr id="10" name="Shape 10"/>
          <p:cNvSpPr/>
          <p:nvPr/>
        </p:nvSpPr>
        <p:spPr>
          <a:xfrm rot="10800000" flipH="1">
            <a:off x="0" y="3980458"/>
            <a:ext cx="4617372" cy="759612"/>
          </a:xfrm>
          <a:custGeom>
            <a:avLst/>
            <a:gdLst/>
            <a:ahLst/>
            <a:cxnLst/>
            <a:rect l="0" t="0" r="0" b="0"/>
            <a:pathLst>
              <a:path w="4617373" h="1108924" extrusionOk="0">
                <a:moveTo>
                  <a:pt x="1199" y="1108924"/>
                </a:moveTo>
                <a:lnTo>
                  <a:pt x="4617373" y="1108924"/>
                </a:lnTo>
                <a:lnTo>
                  <a:pt x="0" y="0"/>
                </a:lnTo>
                <a:cubicBezTo>
                  <a:pt x="400" y="369641"/>
                  <a:pt x="799" y="739283"/>
                  <a:pt x="1199" y="1108924"/>
                </a:cubicBezTo>
                <a:close/>
              </a:path>
            </a:pathLst>
          </a:custGeom>
          <a:solidFill>
            <a:schemeClr val="dk1">
              <a:alpha val="7843"/>
            </a:schemeClr>
          </a:solidFill>
          <a:ln>
            <a:noFill/>
          </a:ln>
        </p:spPr>
        <p:txBody>
          <a:bodyPr lIns="91425" tIns="45700" rIns="91425" bIns="45700" anchor="ctr" anchorCtr="0">
            <a:noAutofit/>
          </a:bodyPr>
          <a:lstStyle/>
          <a:p>
            <a:endParaRPr/>
          </a:p>
        </p:txBody>
      </p:sp>
      <p:sp>
        <p:nvSpPr>
          <p:cNvPr id="11" name="Shape 11"/>
          <p:cNvSpPr txBox="1">
            <a:spLocks noGrp="1"/>
          </p:cNvSpPr>
          <p:nvPr>
            <p:ph type="ctrTitle"/>
          </p:nvPr>
        </p:nvSpPr>
        <p:spPr>
          <a:xfrm>
            <a:off x="685800" y="2329190"/>
            <a:ext cx="7772400" cy="1650599"/>
          </a:xfrm>
          <a:prstGeom prst="rect">
            <a:avLst/>
          </a:prstGeom>
          <a:noFill/>
          <a:ln>
            <a:noFill/>
          </a:ln>
        </p:spPr>
        <p:txBody>
          <a:bodyPr lIns="91425" tIns="91425" rIns="91425" bIns="91425" anchor="b" anchorCtr="0"/>
          <a:lstStyle>
            <a:lvl1pPr marL="0" indent="304800" algn="ctr" rtl="0">
              <a:spcBef>
                <a:spcPts val="0"/>
              </a:spcBef>
              <a:buClr>
                <a:schemeClr val="lt1"/>
              </a:buClr>
              <a:buSzPct val="100000"/>
              <a:buFont typeface="Georgia"/>
              <a:buNone/>
              <a:defRPr sz="4800" b="0" i="0" u="none" strike="noStrike" cap="none" baseline="0">
                <a:solidFill>
                  <a:schemeClr val="lt1"/>
                </a:solidFill>
                <a:latin typeface="Georgia"/>
                <a:ea typeface="Georgia"/>
                <a:cs typeface="Georgia"/>
                <a:sym typeface="Georgia"/>
              </a:defRPr>
            </a:lvl1pPr>
            <a:lvl2pPr marL="0" indent="304800" algn="ctr" rtl="0">
              <a:spcBef>
                <a:spcPts val="0"/>
              </a:spcBef>
              <a:buClr>
                <a:schemeClr val="lt1"/>
              </a:buClr>
              <a:buSzPct val="100000"/>
              <a:buFont typeface="Georgia"/>
              <a:buNone/>
              <a:defRPr sz="4800" b="0" i="0" u="none" strike="noStrike" cap="none" baseline="0">
                <a:solidFill>
                  <a:schemeClr val="lt1"/>
                </a:solidFill>
                <a:latin typeface="Georgia"/>
                <a:ea typeface="Georgia"/>
                <a:cs typeface="Georgia"/>
                <a:sym typeface="Georgia"/>
              </a:defRPr>
            </a:lvl2pPr>
            <a:lvl3pPr marL="0" indent="304800" algn="ctr" rtl="0">
              <a:spcBef>
                <a:spcPts val="0"/>
              </a:spcBef>
              <a:buClr>
                <a:schemeClr val="lt1"/>
              </a:buClr>
              <a:buSzPct val="100000"/>
              <a:buFont typeface="Georgia"/>
              <a:buNone/>
              <a:defRPr sz="4800" b="0" i="0" u="none" strike="noStrike" cap="none" baseline="0">
                <a:solidFill>
                  <a:schemeClr val="lt1"/>
                </a:solidFill>
                <a:latin typeface="Georgia"/>
                <a:ea typeface="Georgia"/>
                <a:cs typeface="Georgia"/>
                <a:sym typeface="Georgia"/>
              </a:defRPr>
            </a:lvl3pPr>
            <a:lvl4pPr marL="0" indent="304800" algn="ctr" rtl="0">
              <a:spcBef>
                <a:spcPts val="0"/>
              </a:spcBef>
              <a:buClr>
                <a:schemeClr val="lt1"/>
              </a:buClr>
              <a:buSzPct val="100000"/>
              <a:buFont typeface="Georgia"/>
              <a:buNone/>
              <a:defRPr sz="4800" b="0" i="0" u="none" strike="noStrike" cap="none" baseline="0">
                <a:solidFill>
                  <a:schemeClr val="lt1"/>
                </a:solidFill>
                <a:latin typeface="Georgia"/>
                <a:ea typeface="Georgia"/>
                <a:cs typeface="Georgia"/>
                <a:sym typeface="Georgia"/>
              </a:defRPr>
            </a:lvl4pPr>
            <a:lvl5pPr marL="0" indent="304800" algn="ctr" rtl="0">
              <a:spcBef>
                <a:spcPts val="0"/>
              </a:spcBef>
              <a:buClr>
                <a:schemeClr val="lt1"/>
              </a:buClr>
              <a:buSzPct val="100000"/>
              <a:buFont typeface="Georgia"/>
              <a:buNone/>
              <a:defRPr sz="4800" b="0" i="0" u="none" strike="noStrike" cap="none" baseline="0">
                <a:solidFill>
                  <a:schemeClr val="lt1"/>
                </a:solidFill>
                <a:latin typeface="Georgia"/>
                <a:ea typeface="Georgia"/>
                <a:cs typeface="Georgia"/>
                <a:sym typeface="Georgia"/>
              </a:defRPr>
            </a:lvl5pPr>
            <a:lvl6pPr marL="0" indent="304800" algn="ctr" rtl="0">
              <a:spcBef>
                <a:spcPts val="0"/>
              </a:spcBef>
              <a:buClr>
                <a:schemeClr val="lt1"/>
              </a:buClr>
              <a:buSzPct val="100000"/>
              <a:buFont typeface="Georgia"/>
              <a:buNone/>
              <a:defRPr sz="4800" b="0" i="0" u="none" strike="noStrike" cap="none" baseline="0">
                <a:solidFill>
                  <a:schemeClr val="lt1"/>
                </a:solidFill>
                <a:latin typeface="Georgia"/>
                <a:ea typeface="Georgia"/>
                <a:cs typeface="Georgia"/>
                <a:sym typeface="Georgia"/>
              </a:defRPr>
            </a:lvl6pPr>
            <a:lvl7pPr marL="0" indent="304800" algn="ctr" rtl="0">
              <a:spcBef>
                <a:spcPts val="0"/>
              </a:spcBef>
              <a:buClr>
                <a:schemeClr val="lt1"/>
              </a:buClr>
              <a:buSzPct val="100000"/>
              <a:buFont typeface="Georgia"/>
              <a:buNone/>
              <a:defRPr sz="4800" b="0" i="0" u="none" strike="noStrike" cap="none" baseline="0">
                <a:solidFill>
                  <a:schemeClr val="lt1"/>
                </a:solidFill>
                <a:latin typeface="Georgia"/>
                <a:ea typeface="Georgia"/>
                <a:cs typeface="Georgia"/>
                <a:sym typeface="Georgia"/>
              </a:defRPr>
            </a:lvl7pPr>
            <a:lvl8pPr marL="0" indent="304800" algn="ctr" rtl="0">
              <a:spcBef>
                <a:spcPts val="0"/>
              </a:spcBef>
              <a:buClr>
                <a:schemeClr val="lt1"/>
              </a:buClr>
              <a:buSzPct val="100000"/>
              <a:buFont typeface="Georgia"/>
              <a:buNone/>
              <a:defRPr sz="4800" b="0" i="0" u="none" strike="noStrike" cap="none" baseline="0">
                <a:solidFill>
                  <a:schemeClr val="lt1"/>
                </a:solidFill>
                <a:latin typeface="Georgia"/>
                <a:ea typeface="Georgia"/>
                <a:cs typeface="Georgia"/>
                <a:sym typeface="Georgia"/>
              </a:defRPr>
            </a:lvl8pPr>
            <a:lvl9pPr marL="0" indent="304800" algn="ctr" rtl="0">
              <a:spcBef>
                <a:spcPts val="0"/>
              </a:spcBef>
              <a:buClr>
                <a:schemeClr val="lt1"/>
              </a:buClr>
              <a:buSzPct val="100000"/>
              <a:buFont typeface="Georgia"/>
              <a:buNone/>
              <a:defRPr sz="4800" b="0" i="0" u="none" strike="noStrike" cap="none" baseline="0">
                <a:solidFill>
                  <a:schemeClr val="lt1"/>
                </a:solidFill>
                <a:latin typeface="Georgia"/>
                <a:ea typeface="Georgia"/>
                <a:cs typeface="Georgia"/>
                <a:sym typeface="Georgia"/>
              </a:defRPr>
            </a:lvl9pPr>
          </a:lstStyle>
          <a:p>
            <a:endParaRPr/>
          </a:p>
        </p:txBody>
      </p:sp>
      <p:sp>
        <p:nvSpPr>
          <p:cNvPr id="12" name="Shape 12"/>
          <p:cNvSpPr txBox="1">
            <a:spLocks noGrp="1"/>
          </p:cNvSpPr>
          <p:nvPr>
            <p:ph type="subTitle" idx="1"/>
          </p:nvPr>
        </p:nvSpPr>
        <p:spPr>
          <a:xfrm>
            <a:off x="685800" y="4124476"/>
            <a:ext cx="7772400" cy="888899"/>
          </a:xfrm>
          <a:prstGeom prst="rect">
            <a:avLst/>
          </a:prstGeom>
          <a:noFill/>
          <a:ln>
            <a:noFill/>
          </a:ln>
        </p:spPr>
        <p:txBody>
          <a:bodyPr lIns="91425" tIns="91425" rIns="91425" bIns="91425" anchor="t" anchorCtr="0"/>
          <a:lstStyle>
            <a:lvl1pPr marL="0" indent="152400" algn="ctr" rtl="0">
              <a:spcBef>
                <a:spcPts val="0"/>
              </a:spcBef>
              <a:buClr>
                <a:schemeClr val="dk2"/>
              </a:buClr>
              <a:buSzPct val="100000"/>
              <a:buFont typeface="Georgia"/>
              <a:buNone/>
              <a:defRPr sz="2400" b="0" i="1" u="none" strike="noStrike" cap="none" baseline="0">
                <a:solidFill>
                  <a:schemeClr val="dk2"/>
                </a:solidFill>
                <a:latin typeface="Georgia"/>
                <a:ea typeface="Georgia"/>
                <a:cs typeface="Georgia"/>
                <a:sym typeface="Georgia"/>
              </a:defRPr>
            </a:lvl1pPr>
            <a:lvl2pPr marL="0" indent="152400" algn="ctr" rtl="0">
              <a:spcBef>
                <a:spcPts val="0"/>
              </a:spcBef>
              <a:buClr>
                <a:schemeClr val="dk2"/>
              </a:buClr>
              <a:buSzPct val="100000"/>
              <a:buFont typeface="Georgia"/>
              <a:buNone/>
              <a:defRPr sz="2400" b="0" i="1" u="none" strike="noStrike" cap="none" baseline="0">
                <a:solidFill>
                  <a:schemeClr val="dk2"/>
                </a:solidFill>
                <a:latin typeface="Georgia"/>
                <a:ea typeface="Georgia"/>
                <a:cs typeface="Georgia"/>
                <a:sym typeface="Georgia"/>
              </a:defRPr>
            </a:lvl2pPr>
            <a:lvl3pPr marL="0" indent="152400" algn="ctr" rtl="0">
              <a:spcBef>
                <a:spcPts val="0"/>
              </a:spcBef>
              <a:buClr>
                <a:schemeClr val="dk2"/>
              </a:buClr>
              <a:buSzPct val="100000"/>
              <a:buFont typeface="Georgia"/>
              <a:buNone/>
              <a:defRPr sz="2400" b="0" i="1" u="none" strike="noStrike" cap="none" baseline="0">
                <a:solidFill>
                  <a:schemeClr val="dk2"/>
                </a:solidFill>
                <a:latin typeface="Georgia"/>
                <a:ea typeface="Georgia"/>
                <a:cs typeface="Georgia"/>
                <a:sym typeface="Georgia"/>
              </a:defRPr>
            </a:lvl3pPr>
            <a:lvl4pPr marL="0" indent="152400" algn="ctr" rtl="0">
              <a:spcBef>
                <a:spcPts val="0"/>
              </a:spcBef>
              <a:buClr>
                <a:schemeClr val="dk2"/>
              </a:buClr>
              <a:buSzPct val="100000"/>
              <a:buFont typeface="Georgia"/>
              <a:buNone/>
              <a:defRPr sz="2400" b="0" i="1" u="none" strike="noStrike" cap="none" baseline="0">
                <a:solidFill>
                  <a:schemeClr val="dk2"/>
                </a:solidFill>
                <a:latin typeface="Georgia"/>
                <a:ea typeface="Georgia"/>
                <a:cs typeface="Georgia"/>
                <a:sym typeface="Georgia"/>
              </a:defRPr>
            </a:lvl4pPr>
            <a:lvl5pPr marL="0" indent="152400" algn="ctr" rtl="0">
              <a:spcBef>
                <a:spcPts val="0"/>
              </a:spcBef>
              <a:buClr>
                <a:schemeClr val="dk2"/>
              </a:buClr>
              <a:buSzPct val="100000"/>
              <a:buFont typeface="Georgia"/>
              <a:buNone/>
              <a:defRPr sz="2400" b="0" i="1" u="none" strike="noStrike" cap="none" baseline="0">
                <a:solidFill>
                  <a:schemeClr val="dk2"/>
                </a:solidFill>
                <a:latin typeface="Georgia"/>
                <a:ea typeface="Georgia"/>
                <a:cs typeface="Georgia"/>
                <a:sym typeface="Georgia"/>
              </a:defRPr>
            </a:lvl5pPr>
            <a:lvl6pPr marL="0" indent="152400" algn="ctr" rtl="0">
              <a:spcBef>
                <a:spcPts val="0"/>
              </a:spcBef>
              <a:buClr>
                <a:schemeClr val="dk2"/>
              </a:buClr>
              <a:buSzPct val="100000"/>
              <a:buFont typeface="Georgia"/>
              <a:buNone/>
              <a:defRPr sz="2400" b="0" i="1" u="none" strike="noStrike" cap="none" baseline="0">
                <a:solidFill>
                  <a:schemeClr val="dk2"/>
                </a:solidFill>
                <a:latin typeface="Georgia"/>
                <a:ea typeface="Georgia"/>
                <a:cs typeface="Georgia"/>
                <a:sym typeface="Georgia"/>
              </a:defRPr>
            </a:lvl6pPr>
            <a:lvl7pPr marL="0" indent="152400" algn="ctr" rtl="0">
              <a:spcBef>
                <a:spcPts val="0"/>
              </a:spcBef>
              <a:buClr>
                <a:schemeClr val="dk2"/>
              </a:buClr>
              <a:buSzPct val="100000"/>
              <a:buFont typeface="Georgia"/>
              <a:buNone/>
              <a:defRPr sz="2400" b="0" i="1" u="none" strike="noStrike" cap="none" baseline="0">
                <a:solidFill>
                  <a:schemeClr val="dk2"/>
                </a:solidFill>
                <a:latin typeface="Georgia"/>
                <a:ea typeface="Georgia"/>
                <a:cs typeface="Georgia"/>
                <a:sym typeface="Georgia"/>
              </a:defRPr>
            </a:lvl7pPr>
            <a:lvl8pPr marL="0" indent="152400" algn="ctr" rtl="0">
              <a:spcBef>
                <a:spcPts val="0"/>
              </a:spcBef>
              <a:buClr>
                <a:schemeClr val="dk2"/>
              </a:buClr>
              <a:buSzPct val="100000"/>
              <a:buFont typeface="Georgia"/>
              <a:buNone/>
              <a:defRPr sz="2400" b="0" i="1" u="none" strike="noStrike" cap="none" baseline="0">
                <a:solidFill>
                  <a:schemeClr val="dk2"/>
                </a:solidFill>
                <a:latin typeface="Georgia"/>
                <a:ea typeface="Georgia"/>
                <a:cs typeface="Georgia"/>
                <a:sym typeface="Georgia"/>
              </a:defRPr>
            </a:lvl8pPr>
            <a:lvl9pPr marL="0" indent="152400" algn="ctr" rtl="0">
              <a:spcBef>
                <a:spcPts val="0"/>
              </a:spcBef>
              <a:buClr>
                <a:schemeClr val="dk2"/>
              </a:buClr>
              <a:buSzPct val="100000"/>
              <a:buFont typeface="Georgia"/>
              <a:buNone/>
              <a:defRPr sz="2400" b="0" i="1" u="none" strike="noStrike" cap="none" baseline="0">
                <a:solidFill>
                  <a:schemeClr val="dk2"/>
                </a:solidFill>
                <a:latin typeface="Georgia"/>
                <a:ea typeface="Georgia"/>
                <a:cs typeface="Georgia"/>
                <a:sym typeface="Georgia"/>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x" type="tx">
  <p:cSld name="TITLE_AND_BODY">
    <p:spTree>
      <p:nvGrpSpPr>
        <p:cNvPr id="1" name="Shape 13"/>
        <p:cNvGrpSpPr/>
        <p:nvPr/>
      </p:nvGrpSpPr>
      <p:grpSpPr>
        <a:xfrm>
          <a:off x="0" y="0"/>
          <a:ext cx="0" cy="0"/>
          <a:chOff x="0" y="0"/>
          <a:chExt cx="0" cy="0"/>
        </a:xfrm>
      </p:grpSpPr>
      <p:sp>
        <p:nvSpPr>
          <p:cNvPr id="14" name="Shape 14"/>
          <p:cNvSpPr/>
          <p:nvPr/>
        </p:nvSpPr>
        <p:spPr>
          <a:xfrm rot="10800000" flipH="1">
            <a:off x="0" y="1550999"/>
            <a:ext cx="9144000" cy="5307000"/>
          </a:xfrm>
          <a:prstGeom prst="rect">
            <a:avLst/>
          </a:prstGeom>
          <a:solidFill>
            <a:schemeClr val="lt1"/>
          </a:solidFill>
          <a:ln>
            <a:noFill/>
          </a:ln>
        </p:spPr>
        <p:txBody>
          <a:bodyPr lIns="91425" tIns="45700" rIns="91425" bIns="45700" anchor="ctr" anchorCtr="0">
            <a:noAutofit/>
          </a:bodyPr>
          <a:lstStyle/>
          <a:p>
            <a:endParaRPr/>
          </a:p>
        </p:txBody>
      </p:sp>
      <p:sp>
        <p:nvSpPr>
          <p:cNvPr id="15" name="Shape 15"/>
          <p:cNvSpPr/>
          <p:nvPr/>
        </p:nvSpPr>
        <p:spPr>
          <a:xfrm flipH="1">
            <a:off x="4526627" y="761799"/>
            <a:ext cx="4617372" cy="790108"/>
          </a:xfrm>
          <a:custGeom>
            <a:avLst/>
            <a:gdLst/>
            <a:ahLst/>
            <a:cxnLst/>
            <a:rect l="0" t="0" r="0" b="0"/>
            <a:pathLst>
              <a:path w="4617373" h="1108924" extrusionOk="0">
                <a:moveTo>
                  <a:pt x="1199" y="1108924"/>
                </a:moveTo>
                <a:lnTo>
                  <a:pt x="4617373" y="1108924"/>
                </a:lnTo>
                <a:lnTo>
                  <a:pt x="0" y="0"/>
                </a:lnTo>
                <a:cubicBezTo>
                  <a:pt x="400" y="369641"/>
                  <a:pt x="799" y="739283"/>
                  <a:pt x="1199" y="1108924"/>
                </a:cubicBezTo>
                <a:close/>
              </a:path>
            </a:pathLst>
          </a:custGeom>
          <a:solidFill>
            <a:srgbClr val="FFFFFF">
              <a:alpha val="6666"/>
            </a:srgbClr>
          </a:solidFill>
          <a:ln>
            <a:noFill/>
          </a:ln>
        </p:spPr>
        <p:txBody>
          <a:bodyPr lIns="91425" tIns="45700" rIns="91425" bIns="45700" anchor="ctr" anchorCtr="0">
            <a:noAutofit/>
          </a:bodyPr>
          <a:lstStyle/>
          <a:p>
            <a:endParaRPr/>
          </a:p>
        </p:txBody>
      </p:sp>
      <p:sp>
        <p:nvSpPr>
          <p:cNvPr id="16" name="Shape 16"/>
          <p:cNvSpPr/>
          <p:nvPr/>
        </p:nvSpPr>
        <p:spPr>
          <a:xfrm rot="10800000">
            <a:off x="4526627" y="1551358"/>
            <a:ext cx="4617372" cy="759612"/>
          </a:xfrm>
          <a:custGeom>
            <a:avLst/>
            <a:gdLst/>
            <a:ahLst/>
            <a:cxnLst/>
            <a:rect l="0" t="0" r="0" b="0"/>
            <a:pathLst>
              <a:path w="4617373" h="1108924" extrusionOk="0">
                <a:moveTo>
                  <a:pt x="1199" y="1108924"/>
                </a:moveTo>
                <a:lnTo>
                  <a:pt x="4617373" y="1108924"/>
                </a:lnTo>
                <a:lnTo>
                  <a:pt x="0" y="0"/>
                </a:lnTo>
                <a:cubicBezTo>
                  <a:pt x="400" y="369641"/>
                  <a:pt x="799" y="739283"/>
                  <a:pt x="1199" y="1108924"/>
                </a:cubicBezTo>
                <a:close/>
              </a:path>
            </a:pathLst>
          </a:custGeom>
          <a:solidFill>
            <a:schemeClr val="dk1">
              <a:alpha val="7843"/>
            </a:schemeClr>
          </a:solidFill>
          <a:ln>
            <a:noFill/>
          </a:ln>
        </p:spPr>
        <p:txBody>
          <a:bodyPr lIns="91425" tIns="45700" rIns="91425" bIns="45700" anchor="ctr" anchorCtr="0">
            <a:noAutofit/>
          </a:bodyPr>
          <a:lstStyle/>
          <a:p>
            <a:endParaRPr/>
          </a:p>
        </p:txBody>
      </p:sp>
      <p:sp>
        <p:nvSpPr>
          <p:cNvPr id="17" name="Shape 17"/>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l" rtl="0">
              <a:spcBef>
                <a:spcPts val="0"/>
              </a:spcBef>
              <a:buSzPct val="100000"/>
              <a:buFont typeface="Georgia"/>
              <a:buNone/>
              <a:defRPr sz="4800" b="0">
                <a:solidFill>
                  <a:schemeClr val="lt1"/>
                </a:solidFill>
                <a:latin typeface="Georgia"/>
                <a:ea typeface="Georgia"/>
                <a:cs typeface="Georgia"/>
                <a:sym typeface="Georgia"/>
              </a:defRPr>
            </a:lvl1pPr>
            <a:lvl2pPr algn="l" rtl="0">
              <a:spcBef>
                <a:spcPts val="0"/>
              </a:spcBef>
              <a:buSzPct val="100000"/>
              <a:buFont typeface="Georgia"/>
              <a:buNone/>
              <a:defRPr sz="4800" b="0">
                <a:solidFill>
                  <a:schemeClr val="lt1"/>
                </a:solidFill>
                <a:latin typeface="Georgia"/>
                <a:ea typeface="Georgia"/>
                <a:cs typeface="Georgia"/>
                <a:sym typeface="Georgia"/>
              </a:defRPr>
            </a:lvl2pPr>
            <a:lvl3pPr algn="l" rtl="0">
              <a:spcBef>
                <a:spcPts val="0"/>
              </a:spcBef>
              <a:buSzPct val="100000"/>
              <a:buFont typeface="Georgia"/>
              <a:buNone/>
              <a:defRPr sz="4800" b="0">
                <a:solidFill>
                  <a:schemeClr val="lt1"/>
                </a:solidFill>
                <a:latin typeface="Georgia"/>
                <a:ea typeface="Georgia"/>
                <a:cs typeface="Georgia"/>
                <a:sym typeface="Georgia"/>
              </a:defRPr>
            </a:lvl3pPr>
            <a:lvl4pPr algn="l" rtl="0">
              <a:spcBef>
                <a:spcPts val="0"/>
              </a:spcBef>
              <a:buSzPct val="100000"/>
              <a:buFont typeface="Georgia"/>
              <a:buNone/>
              <a:defRPr sz="4800" b="0">
                <a:solidFill>
                  <a:schemeClr val="lt1"/>
                </a:solidFill>
                <a:latin typeface="Georgia"/>
                <a:ea typeface="Georgia"/>
                <a:cs typeface="Georgia"/>
                <a:sym typeface="Georgia"/>
              </a:defRPr>
            </a:lvl4pPr>
            <a:lvl5pPr algn="l" rtl="0">
              <a:spcBef>
                <a:spcPts val="0"/>
              </a:spcBef>
              <a:buSzPct val="100000"/>
              <a:buFont typeface="Georgia"/>
              <a:buNone/>
              <a:defRPr sz="4800" b="0">
                <a:solidFill>
                  <a:schemeClr val="lt1"/>
                </a:solidFill>
                <a:latin typeface="Georgia"/>
                <a:ea typeface="Georgia"/>
                <a:cs typeface="Georgia"/>
                <a:sym typeface="Georgia"/>
              </a:defRPr>
            </a:lvl5pPr>
            <a:lvl6pPr algn="l" rtl="0">
              <a:spcBef>
                <a:spcPts val="0"/>
              </a:spcBef>
              <a:buSzPct val="100000"/>
              <a:buFont typeface="Georgia"/>
              <a:buNone/>
              <a:defRPr sz="4800" b="0">
                <a:solidFill>
                  <a:schemeClr val="lt1"/>
                </a:solidFill>
                <a:latin typeface="Georgia"/>
                <a:ea typeface="Georgia"/>
                <a:cs typeface="Georgia"/>
                <a:sym typeface="Georgia"/>
              </a:defRPr>
            </a:lvl6pPr>
            <a:lvl7pPr algn="l" rtl="0">
              <a:spcBef>
                <a:spcPts val="0"/>
              </a:spcBef>
              <a:buSzPct val="100000"/>
              <a:buFont typeface="Georgia"/>
              <a:buNone/>
              <a:defRPr sz="4800" b="0">
                <a:solidFill>
                  <a:schemeClr val="lt1"/>
                </a:solidFill>
                <a:latin typeface="Georgia"/>
                <a:ea typeface="Georgia"/>
                <a:cs typeface="Georgia"/>
                <a:sym typeface="Georgia"/>
              </a:defRPr>
            </a:lvl7pPr>
            <a:lvl8pPr algn="l" rtl="0">
              <a:spcBef>
                <a:spcPts val="0"/>
              </a:spcBef>
              <a:buSzPct val="100000"/>
              <a:buFont typeface="Georgia"/>
              <a:buNone/>
              <a:defRPr sz="4800" b="0">
                <a:solidFill>
                  <a:schemeClr val="lt1"/>
                </a:solidFill>
                <a:latin typeface="Georgia"/>
                <a:ea typeface="Georgia"/>
                <a:cs typeface="Georgia"/>
                <a:sym typeface="Georgia"/>
              </a:defRPr>
            </a:lvl8pPr>
            <a:lvl9pPr algn="l" rtl="0">
              <a:spcBef>
                <a:spcPts val="0"/>
              </a:spcBef>
              <a:buSzPct val="100000"/>
              <a:buFont typeface="Georgia"/>
              <a:buNone/>
              <a:defRPr sz="4800" b="0">
                <a:solidFill>
                  <a:schemeClr val="lt1"/>
                </a:solidFill>
                <a:latin typeface="Georgia"/>
                <a:ea typeface="Georgia"/>
                <a:cs typeface="Georgia"/>
                <a:sym typeface="Georgia"/>
              </a:defRPr>
            </a:lvl9pPr>
          </a:lstStyle>
          <a:p>
            <a:endParaRPr/>
          </a:p>
        </p:txBody>
      </p:sp>
      <p:sp>
        <p:nvSpPr>
          <p:cNvPr id="18" name="Shape 18"/>
          <p:cNvSpPr txBox="1">
            <a:spLocks noGrp="1"/>
          </p:cNvSpPr>
          <p:nvPr>
            <p:ph type="body" idx="1"/>
          </p:nvPr>
        </p:nvSpPr>
        <p:spPr>
          <a:xfrm>
            <a:off x="457200" y="1600200"/>
            <a:ext cx="8229600" cy="4967700"/>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ColTx" type="twoColTx">
  <p:cSld name="TITLE_AND_TWO_COLUMNS">
    <p:spTree>
      <p:nvGrpSpPr>
        <p:cNvPr id="1" name="Shape 19"/>
        <p:cNvGrpSpPr/>
        <p:nvPr/>
      </p:nvGrpSpPr>
      <p:grpSpPr>
        <a:xfrm>
          <a:off x="0" y="0"/>
          <a:ext cx="0" cy="0"/>
          <a:chOff x="0" y="0"/>
          <a:chExt cx="0" cy="0"/>
        </a:xfrm>
      </p:grpSpPr>
      <p:sp>
        <p:nvSpPr>
          <p:cNvPr id="20" name="Shape 20"/>
          <p:cNvSpPr/>
          <p:nvPr/>
        </p:nvSpPr>
        <p:spPr>
          <a:xfrm rot="10800000" flipH="1">
            <a:off x="0" y="1550999"/>
            <a:ext cx="9144000" cy="5307000"/>
          </a:xfrm>
          <a:prstGeom prst="rect">
            <a:avLst/>
          </a:prstGeom>
          <a:solidFill>
            <a:schemeClr val="lt1"/>
          </a:solidFill>
          <a:ln>
            <a:noFill/>
          </a:ln>
        </p:spPr>
        <p:txBody>
          <a:bodyPr lIns="91425" tIns="45700" rIns="91425" bIns="45700" anchor="ctr" anchorCtr="0">
            <a:noAutofit/>
          </a:bodyPr>
          <a:lstStyle/>
          <a:p>
            <a:endParaRPr/>
          </a:p>
        </p:txBody>
      </p:sp>
      <p:sp>
        <p:nvSpPr>
          <p:cNvPr id="21" name="Shape 21"/>
          <p:cNvSpPr/>
          <p:nvPr/>
        </p:nvSpPr>
        <p:spPr>
          <a:xfrm rot="10800000">
            <a:off x="4526627" y="1551358"/>
            <a:ext cx="4617372" cy="759612"/>
          </a:xfrm>
          <a:custGeom>
            <a:avLst/>
            <a:gdLst/>
            <a:ahLst/>
            <a:cxnLst/>
            <a:rect l="0" t="0" r="0" b="0"/>
            <a:pathLst>
              <a:path w="4617373" h="1108924" extrusionOk="0">
                <a:moveTo>
                  <a:pt x="1199" y="1108924"/>
                </a:moveTo>
                <a:lnTo>
                  <a:pt x="4617373" y="1108924"/>
                </a:lnTo>
                <a:lnTo>
                  <a:pt x="0" y="0"/>
                </a:lnTo>
                <a:cubicBezTo>
                  <a:pt x="400" y="369641"/>
                  <a:pt x="799" y="739283"/>
                  <a:pt x="1199" y="1108924"/>
                </a:cubicBezTo>
                <a:close/>
              </a:path>
            </a:pathLst>
          </a:custGeom>
          <a:solidFill>
            <a:schemeClr val="dk1">
              <a:alpha val="7843"/>
            </a:schemeClr>
          </a:solidFill>
          <a:ln>
            <a:noFill/>
          </a:ln>
        </p:spPr>
        <p:txBody>
          <a:bodyPr lIns="91425" tIns="45700" rIns="91425" bIns="45700" anchor="ctr" anchorCtr="0">
            <a:noAutofit/>
          </a:bodyPr>
          <a:lstStyle/>
          <a:p>
            <a:endParaRPr/>
          </a:p>
        </p:txBody>
      </p:sp>
      <p:sp>
        <p:nvSpPr>
          <p:cNvPr id="22" name="Shape 22"/>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l" rtl="0">
              <a:spcBef>
                <a:spcPts val="0"/>
              </a:spcBef>
              <a:buSzPct val="100000"/>
              <a:buFont typeface="Georgia"/>
              <a:buNone/>
              <a:defRPr sz="4800" b="0">
                <a:solidFill>
                  <a:schemeClr val="lt1"/>
                </a:solidFill>
                <a:latin typeface="Georgia"/>
                <a:ea typeface="Georgia"/>
                <a:cs typeface="Georgia"/>
                <a:sym typeface="Georgia"/>
              </a:defRPr>
            </a:lvl1pPr>
            <a:lvl2pPr algn="l" rtl="0">
              <a:spcBef>
                <a:spcPts val="0"/>
              </a:spcBef>
              <a:buSzPct val="100000"/>
              <a:buFont typeface="Georgia"/>
              <a:buNone/>
              <a:defRPr sz="4800" b="0">
                <a:solidFill>
                  <a:schemeClr val="lt1"/>
                </a:solidFill>
                <a:latin typeface="Georgia"/>
                <a:ea typeface="Georgia"/>
                <a:cs typeface="Georgia"/>
                <a:sym typeface="Georgia"/>
              </a:defRPr>
            </a:lvl2pPr>
            <a:lvl3pPr algn="l" rtl="0">
              <a:spcBef>
                <a:spcPts val="0"/>
              </a:spcBef>
              <a:buSzPct val="100000"/>
              <a:buFont typeface="Georgia"/>
              <a:buNone/>
              <a:defRPr sz="4800" b="0">
                <a:solidFill>
                  <a:schemeClr val="lt1"/>
                </a:solidFill>
                <a:latin typeface="Georgia"/>
                <a:ea typeface="Georgia"/>
                <a:cs typeface="Georgia"/>
                <a:sym typeface="Georgia"/>
              </a:defRPr>
            </a:lvl3pPr>
            <a:lvl4pPr algn="l" rtl="0">
              <a:spcBef>
                <a:spcPts val="0"/>
              </a:spcBef>
              <a:buSzPct val="100000"/>
              <a:buFont typeface="Georgia"/>
              <a:buNone/>
              <a:defRPr sz="4800" b="0">
                <a:solidFill>
                  <a:schemeClr val="lt1"/>
                </a:solidFill>
                <a:latin typeface="Georgia"/>
                <a:ea typeface="Georgia"/>
                <a:cs typeface="Georgia"/>
                <a:sym typeface="Georgia"/>
              </a:defRPr>
            </a:lvl4pPr>
            <a:lvl5pPr algn="l" rtl="0">
              <a:spcBef>
                <a:spcPts val="0"/>
              </a:spcBef>
              <a:buSzPct val="100000"/>
              <a:buFont typeface="Georgia"/>
              <a:buNone/>
              <a:defRPr sz="4800" b="0">
                <a:solidFill>
                  <a:schemeClr val="lt1"/>
                </a:solidFill>
                <a:latin typeface="Georgia"/>
                <a:ea typeface="Georgia"/>
                <a:cs typeface="Georgia"/>
                <a:sym typeface="Georgia"/>
              </a:defRPr>
            </a:lvl5pPr>
            <a:lvl6pPr algn="l" rtl="0">
              <a:spcBef>
                <a:spcPts val="0"/>
              </a:spcBef>
              <a:buSzPct val="100000"/>
              <a:buFont typeface="Georgia"/>
              <a:buNone/>
              <a:defRPr sz="4800" b="0">
                <a:solidFill>
                  <a:schemeClr val="lt1"/>
                </a:solidFill>
                <a:latin typeface="Georgia"/>
                <a:ea typeface="Georgia"/>
                <a:cs typeface="Georgia"/>
                <a:sym typeface="Georgia"/>
              </a:defRPr>
            </a:lvl6pPr>
            <a:lvl7pPr algn="l" rtl="0">
              <a:spcBef>
                <a:spcPts val="0"/>
              </a:spcBef>
              <a:buSzPct val="100000"/>
              <a:buFont typeface="Georgia"/>
              <a:buNone/>
              <a:defRPr sz="4800" b="0">
                <a:solidFill>
                  <a:schemeClr val="lt1"/>
                </a:solidFill>
                <a:latin typeface="Georgia"/>
                <a:ea typeface="Georgia"/>
                <a:cs typeface="Georgia"/>
                <a:sym typeface="Georgia"/>
              </a:defRPr>
            </a:lvl7pPr>
            <a:lvl8pPr algn="l" rtl="0">
              <a:spcBef>
                <a:spcPts val="0"/>
              </a:spcBef>
              <a:buSzPct val="100000"/>
              <a:buFont typeface="Georgia"/>
              <a:buNone/>
              <a:defRPr sz="4800" b="0">
                <a:solidFill>
                  <a:schemeClr val="lt1"/>
                </a:solidFill>
                <a:latin typeface="Georgia"/>
                <a:ea typeface="Georgia"/>
                <a:cs typeface="Georgia"/>
                <a:sym typeface="Georgia"/>
              </a:defRPr>
            </a:lvl8pPr>
            <a:lvl9pPr algn="l" rtl="0">
              <a:spcBef>
                <a:spcPts val="0"/>
              </a:spcBef>
              <a:buSzPct val="100000"/>
              <a:buFont typeface="Georgia"/>
              <a:buNone/>
              <a:defRPr sz="4800" b="0">
                <a:solidFill>
                  <a:schemeClr val="lt1"/>
                </a:solidFill>
                <a:latin typeface="Georgia"/>
                <a:ea typeface="Georgia"/>
                <a:cs typeface="Georgia"/>
                <a:sym typeface="Georgia"/>
              </a:defRPr>
            </a:lvl9pPr>
          </a:lstStyle>
          <a:p>
            <a:endParaRPr/>
          </a:p>
        </p:txBody>
      </p:sp>
      <p:sp>
        <p:nvSpPr>
          <p:cNvPr id="23" name="Shape 23"/>
          <p:cNvSpPr txBox="1">
            <a:spLocks noGrp="1"/>
          </p:cNvSpPr>
          <p:nvPr>
            <p:ph type="body" idx="1"/>
          </p:nvPr>
        </p:nvSpPr>
        <p:spPr>
          <a:xfrm>
            <a:off x="457200" y="1600200"/>
            <a:ext cx="3994500" cy="4967700"/>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
        <p:nvSpPr>
          <p:cNvPr id="24" name="Shape 24"/>
          <p:cNvSpPr/>
          <p:nvPr/>
        </p:nvSpPr>
        <p:spPr>
          <a:xfrm flipH="1">
            <a:off x="4526627" y="761799"/>
            <a:ext cx="4617372" cy="790108"/>
          </a:xfrm>
          <a:custGeom>
            <a:avLst/>
            <a:gdLst/>
            <a:ahLst/>
            <a:cxnLst/>
            <a:rect l="0" t="0" r="0" b="0"/>
            <a:pathLst>
              <a:path w="4617373" h="1108924" extrusionOk="0">
                <a:moveTo>
                  <a:pt x="1199" y="1108924"/>
                </a:moveTo>
                <a:lnTo>
                  <a:pt x="4617373" y="1108924"/>
                </a:lnTo>
                <a:lnTo>
                  <a:pt x="0" y="0"/>
                </a:lnTo>
                <a:cubicBezTo>
                  <a:pt x="400" y="369641"/>
                  <a:pt x="799" y="739283"/>
                  <a:pt x="1199" y="1108924"/>
                </a:cubicBezTo>
                <a:close/>
              </a:path>
            </a:pathLst>
          </a:custGeom>
          <a:solidFill>
            <a:srgbClr val="FFFFFF">
              <a:alpha val="6666"/>
            </a:srgbClr>
          </a:solidFill>
          <a:ln>
            <a:noFill/>
          </a:ln>
        </p:spPr>
        <p:txBody>
          <a:bodyPr lIns="91425" tIns="45700" rIns="91425" bIns="45700" anchor="ctr" anchorCtr="0">
            <a:noAutofit/>
          </a:bodyPr>
          <a:lstStyle/>
          <a:p>
            <a:endParaRPr/>
          </a:p>
        </p:txBody>
      </p:sp>
      <p:sp>
        <p:nvSpPr>
          <p:cNvPr id="25" name="Shape 25"/>
          <p:cNvSpPr txBox="1">
            <a:spLocks noGrp="1"/>
          </p:cNvSpPr>
          <p:nvPr>
            <p:ph type="body" idx="2"/>
          </p:nvPr>
        </p:nvSpPr>
        <p:spPr>
          <a:xfrm>
            <a:off x="4692273" y="1600200"/>
            <a:ext cx="3994500" cy="4967700"/>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Only" type="titleOnly">
  <p:cSld name="TITLE_ONLY">
    <p:spTree>
      <p:nvGrpSpPr>
        <p:cNvPr id="1" name="Shape 26"/>
        <p:cNvGrpSpPr/>
        <p:nvPr/>
      </p:nvGrpSpPr>
      <p:grpSpPr>
        <a:xfrm>
          <a:off x="0" y="0"/>
          <a:ext cx="0" cy="0"/>
          <a:chOff x="0" y="0"/>
          <a:chExt cx="0" cy="0"/>
        </a:xfrm>
      </p:grpSpPr>
      <p:sp>
        <p:nvSpPr>
          <p:cNvPr id="27" name="Shape 27"/>
          <p:cNvSpPr/>
          <p:nvPr/>
        </p:nvSpPr>
        <p:spPr>
          <a:xfrm rot="10800000" flipH="1">
            <a:off x="0" y="1550999"/>
            <a:ext cx="9144000" cy="5307000"/>
          </a:xfrm>
          <a:prstGeom prst="rect">
            <a:avLst/>
          </a:prstGeom>
          <a:solidFill>
            <a:schemeClr val="lt1"/>
          </a:solidFill>
          <a:ln>
            <a:noFill/>
          </a:ln>
        </p:spPr>
        <p:txBody>
          <a:bodyPr lIns="91425" tIns="45700" rIns="91425" bIns="45700" anchor="ctr" anchorCtr="0">
            <a:noAutofit/>
          </a:bodyPr>
          <a:lstStyle/>
          <a:p>
            <a:endParaRPr/>
          </a:p>
        </p:txBody>
      </p:sp>
      <p:sp>
        <p:nvSpPr>
          <p:cNvPr id="28" name="Shape 28"/>
          <p:cNvSpPr/>
          <p:nvPr/>
        </p:nvSpPr>
        <p:spPr>
          <a:xfrm flipH="1">
            <a:off x="4526627" y="761799"/>
            <a:ext cx="4617372" cy="790108"/>
          </a:xfrm>
          <a:custGeom>
            <a:avLst/>
            <a:gdLst/>
            <a:ahLst/>
            <a:cxnLst/>
            <a:rect l="0" t="0" r="0" b="0"/>
            <a:pathLst>
              <a:path w="4617373" h="1108924" extrusionOk="0">
                <a:moveTo>
                  <a:pt x="1199" y="1108924"/>
                </a:moveTo>
                <a:lnTo>
                  <a:pt x="4617373" y="1108924"/>
                </a:lnTo>
                <a:lnTo>
                  <a:pt x="0" y="0"/>
                </a:lnTo>
                <a:cubicBezTo>
                  <a:pt x="400" y="369641"/>
                  <a:pt x="799" y="739283"/>
                  <a:pt x="1199" y="1108924"/>
                </a:cubicBezTo>
                <a:close/>
              </a:path>
            </a:pathLst>
          </a:custGeom>
          <a:solidFill>
            <a:srgbClr val="FFFFFF">
              <a:alpha val="6666"/>
            </a:srgbClr>
          </a:solidFill>
          <a:ln>
            <a:noFill/>
          </a:ln>
        </p:spPr>
        <p:txBody>
          <a:bodyPr lIns="91425" tIns="45700" rIns="91425" bIns="45700" anchor="ctr" anchorCtr="0">
            <a:noAutofit/>
          </a:bodyPr>
          <a:lstStyle/>
          <a:p>
            <a:endParaRPr/>
          </a:p>
        </p:txBody>
      </p:sp>
      <p:sp>
        <p:nvSpPr>
          <p:cNvPr id="29" name="Shape 29"/>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l" rtl="0">
              <a:spcBef>
                <a:spcPts val="0"/>
              </a:spcBef>
              <a:buSzPct val="100000"/>
              <a:buFont typeface="Georgia"/>
              <a:buNone/>
              <a:defRPr sz="4800" b="0">
                <a:solidFill>
                  <a:schemeClr val="lt1"/>
                </a:solidFill>
                <a:latin typeface="Georgia"/>
                <a:ea typeface="Georgia"/>
                <a:cs typeface="Georgia"/>
                <a:sym typeface="Georgia"/>
              </a:defRPr>
            </a:lvl1pPr>
            <a:lvl2pPr algn="l" rtl="0">
              <a:spcBef>
                <a:spcPts val="0"/>
              </a:spcBef>
              <a:buSzPct val="100000"/>
              <a:buFont typeface="Georgia"/>
              <a:buNone/>
              <a:defRPr sz="4800" b="0">
                <a:solidFill>
                  <a:schemeClr val="lt1"/>
                </a:solidFill>
                <a:latin typeface="Georgia"/>
                <a:ea typeface="Georgia"/>
                <a:cs typeface="Georgia"/>
                <a:sym typeface="Georgia"/>
              </a:defRPr>
            </a:lvl2pPr>
            <a:lvl3pPr algn="l" rtl="0">
              <a:spcBef>
                <a:spcPts val="0"/>
              </a:spcBef>
              <a:buSzPct val="100000"/>
              <a:buFont typeface="Georgia"/>
              <a:buNone/>
              <a:defRPr sz="4800" b="0">
                <a:solidFill>
                  <a:schemeClr val="lt1"/>
                </a:solidFill>
                <a:latin typeface="Georgia"/>
                <a:ea typeface="Georgia"/>
                <a:cs typeface="Georgia"/>
                <a:sym typeface="Georgia"/>
              </a:defRPr>
            </a:lvl3pPr>
            <a:lvl4pPr algn="l" rtl="0">
              <a:spcBef>
                <a:spcPts val="0"/>
              </a:spcBef>
              <a:buSzPct val="100000"/>
              <a:buFont typeface="Georgia"/>
              <a:buNone/>
              <a:defRPr sz="4800" b="0">
                <a:solidFill>
                  <a:schemeClr val="lt1"/>
                </a:solidFill>
                <a:latin typeface="Georgia"/>
                <a:ea typeface="Georgia"/>
                <a:cs typeface="Georgia"/>
                <a:sym typeface="Georgia"/>
              </a:defRPr>
            </a:lvl4pPr>
            <a:lvl5pPr algn="l" rtl="0">
              <a:spcBef>
                <a:spcPts val="0"/>
              </a:spcBef>
              <a:buSzPct val="100000"/>
              <a:buFont typeface="Georgia"/>
              <a:buNone/>
              <a:defRPr sz="4800" b="0">
                <a:solidFill>
                  <a:schemeClr val="lt1"/>
                </a:solidFill>
                <a:latin typeface="Georgia"/>
                <a:ea typeface="Georgia"/>
                <a:cs typeface="Georgia"/>
                <a:sym typeface="Georgia"/>
              </a:defRPr>
            </a:lvl5pPr>
            <a:lvl6pPr algn="l" rtl="0">
              <a:spcBef>
                <a:spcPts val="0"/>
              </a:spcBef>
              <a:buSzPct val="100000"/>
              <a:buFont typeface="Georgia"/>
              <a:buNone/>
              <a:defRPr sz="4800" b="0">
                <a:solidFill>
                  <a:schemeClr val="lt1"/>
                </a:solidFill>
                <a:latin typeface="Georgia"/>
                <a:ea typeface="Georgia"/>
                <a:cs typeface="Georgia"/>
                <a:sym typeface="Georgia"/>
              </a:defRPr>
            </a:lvl6pPr>
            <a:lvl7pPr algn="l" rtl="0">
              <a:spcBef>
                <a:spcPts val="0"/>
              </a:spcBef>
              <a:buSzPct val="100000"/>
              <a:buFont typeface="Georgia"/>
              <a:buNone/>
              <a:defRPr sz="4800" b="0">
                <a:solidFill>
                  <a:schemeClr val="lt1"/>
                </a:solidFill>
                <a:latin typeface="Georgia"/>
                <a:ea typeface="Georgia"/>
                <a:cs typeface="Georgia"/>
                <a:sym typeface="Georgia"/>
              </a:defRPr>
            </a:lvl7pPr>
            <a:lvl8pPr algn="l" rtl="0">
              <a:spcBef>
                <a:spcPts val="0"/>
              </a:spcBef>
              <a:buSzPct val="100000"/>
              <a:buFont typeface="Georgia"/>
              <a:buNone/>
              <a:defRPr sz="4800" b="0">
                <a:solidFill>
                  <a:schemeClr val="lt1"/>
                </a:solidFill>
                <a:latin typeface="Georgia"/>
                <a:ea typeface="Georgia"/>
                <a:cs typeface="Georgia"/>
                <a:sym typeface="Georgia"/>
              </a:defRPr>
            </a:lvl8pPr>
            <a:lvl9pPr algn="l" rtl="0">
              <a:spcBef>
                <a:spcPts val="0"/>
              </a:spcBef>
              <a:buSzPct val="100000"/>
              <a:buFont typeface="Georgia"/>
              <a:buNone/>
              <a:defRPr sz="4800" b="0">
                <a:solidFill>
                  <a:schemeClr val="lt1"/>
                </a:solidFill>
                <a:latin typeface="Georgia"/>
                <a:ea typeface="Georgia"/>
                <a:cs typeface="Georgia"/>
                <a:sym typeface="Georgia"/>
              </a:defRPr>
            </a:lvl9pPr>
          </a:lstStyle>
          <a:p>
            <a:endParaRPr/>
          </a:p>
        </p:txBody>
      </p:sp>
      <p:sp>
        <p:nvSpPr>
          <p:cNvPr id="30" name="Shape 30"/>
          <p:cNvSpPr/>
          <p:nvPr/>
        </p:nvSpPr>
        <p:spPr>
          <a:xfrm rot="10800000">
            <a:off x="4526627" y="1551358"/>
            <a:ext cx="4617372" cy="759612"/>
          </a:xfrm>
          <a:custGeom>
            <a:avLst/>
            <a:gdLst/>
            <a:ahLst/>
            <a:cxnLst/>
            <a:rect l="0" t="0" r="0" b="0"/>
            <a:pathLst>
              <a:path w="4617373" h="1108924" extrusionOk="0">
                <a:moveTo>
                  <a:pt x="1199" y="1108924"/>
                </a:moveTo>
                <a:lnTo>
                  <a:pt x="4617373" y="1108924"/>
                </a:lnTo>
                <a:lnTo>
                  <a:pt x="0" y="0"/>
                </a:lnTo>
                <a:cubicBezTo>
                  <a:pt x="400" y="369641"/>
                  <a:pt x="799" y="739283"/>
                  <a:pt x="1199" y="1108924"/>
                </a:cubicBezTo>
                <a:close/>
              </a:path>
            </a:pathLst>
          </a:custGeom>
          <a:solidFill>
            <a:schemeClr val="dk1">
              <a:alpha val="7843"/>
            </a:schemeClr>
          </a:solidFill>
          <a:ln>
            <a:noFill/>
          </a:ln>
        </p:spPr>
        <p:txBody>
          <a:bodyPr lIns="91425" tIns="45700" rIns="91425" bIns="45700" anchor="ctr" anchorCtr="0">
            <a:noAutofit/>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APTION_ONLY">
  <p:cSld name="CAPTION_ONLY">
    <p:spTree>
      <p:nvGrpSpPr>
        <p:cNvPr id="1" name="Shape 31"/>
        <p:cNvGrpSpPr/>
        <p:nvPr/>
      </p:nvGrpSpPr>
      <p:grpSpPr>
        <a:xfrm>
          <a:off x="0" y="0"/>
          <a:ext cx="0" cy="0"/>
          <a:chOff x="0" y="0"/>
          <a:chExt cx="0" cy="0"/>
        </a:xfrm>
      </p:grpSpPr>
      <p:sp>
        <p:nvSpPr>
          <p:cNvPr id="32" name="Shape 32"/>
          <p:cNvSpPr/>
          <p:nvPr/>
        </p:nvSpPr>
        <p:spPr>
          <a:xfrm rot="10800000" flipH="1">
            <a:off x="0" y="5883599"/>
            <a:ext cx="9144000" cy="974400"/>
          </a:xfrm>
          <a:prstGeom prst="rect">
            <a:avLst/>
          </a:prstGeom>
          <a:solidFill>
            <a:schemeClr val="lt1"/>
          </a:solidFill>
          <a:ln>
            <a:noFill/>
          </a:ln>
        </p:spPr>
        <p:txBody>
          <a:bodyPr lIns="91425" tIns="45700" rIns="91425" bIns="45700" anchor="ctr" anchorCtr="0">
            <a:noAutofit/>
          </a:bodyPr>
          <a:lstStyle/>
          <a:p>
            <a:endParaRPr/>
          </a:p>
        </p:txBody>
      </p:sp>
      <p:sp>
        <p:nvSpPr>
          <p:cNvPr id="33" name="Shape 33"/>
          <p:cNvSpPr/>
          <p:nvPr/>
        </p:nvSpPr>
        <p:spPr>
          <a:xfrm flipH="1">
            <a:off x="4526627" y="5094446"/>
            <a:ext cx="4617372" cy="790108"/>
          </a:xfrm>
          <a:custGeom>
            <a:avLst/>
            <a:gdLst/>
            <a:ahLst/>
            <a:cxnLst/>
            <a:rect l="0" t="0" r="0" b="0"/>
            <a:pathLst>
              <a:path w="4617373" h="1108924" extrusionOk="0">
                <a:moveTo>
                  <a:pt x="1199" y="1108924"/>
                </a:moveTo>
                <a:lnTo>
                  <a:pt x="4617373" y="1108924"/>
                </a:lnTo>
                <a:lnTo>
                  <a:pt x="0" y="0"/>
                </a:lnTo>
                <a:cubicBezTo>
                  <a:pt x="400" y="369641"/>
                  <a:pt x="799" y="739283"/>
                  <a:pt x="1199" y="1108924"/>
                </a:cubicBezTo>
                <a:close/>
              </a:path>
            </a:pathLst>
          </a:custGeom>
          <a:solidFill>
            <a:srgbClr val="FFFFFF">
              <a:alpha val="6666"/>
            </a:srgbClr>
          </a:solidFill>
          <a:ln>
            <a:noFill/>
          </a:ln>
        </p:spPr>
        <p:txBody>
          <a:bodyPr lIns="91425" tIns="45700" rIns="91425" bIns="45700" anchor="ctr" anchorCtr="0">
            <a:noAutofit/>
          </a:bodyPr>
          <a:lstStyle/>
          <a:p>
            <a:endParaRPr/>
          </a:p>
        </p:txBody>
      </p:sp>
      <p:sp>
        <p:nvSpPr>
          <p:cNvPr id="34" name="Shape 34"/>
          <p:cNvSpPr/>
          <p:nvPr/>
        </p:nvSpPr>
        <p:spPr>
          <a:xfrm rot="10800000">
            <a:off x="4526627" y="5884005"/>
            <a:ext cx="4617372" cy="759612"/>
          </a:xfrm>
          <a:custGeom>
            <a:avLst/>
            <a:gdLst/>
            <a:ahLst/>
            <a:cxnLst/>
            <a:rect l="0" t="0" r="0" b="0"/>
            <a:pathLst>
              <a:path w="4617373" h="1108924" extrusionOk="0">
                <a:moveTo>
                  <a:pt x="1199" y="1108924"/>
                </a:moveTo>
                <a:lnTo>
                  <a:pt x="4617373" y="1108924"/>
                </a:lnTo>
                <a:lnTo>
                  <a:pt x="0" y="0"/>
                </a:lnTo>
                <a:cubicBezTo>
                  <a:pt x="400" y="369641"/>
                  <a:pt x="799" y="739283"/>
                  <a:pt x="1199" y="1108924"/>
                </a:cubicBezTo>
                <a:close/>
              </a:path>
            </a:pathLst>
          </a:custGeom>
          <a:solidFill>
            <a:schemeClr val="dk1">
              <a:alpha val="7843"/>
            </a:schemeClr>
          </a:solidFill>
          <a:ln>
            <a:noFill/>
          </a:ln>
        </p:spPr>
        <p:txBody>
          <a:bodyPr lIns="91425" tIns="45700" rIns="91425" bIns="45700" anchor="ctr" anchorCtr="0">
            <a:noAutofit/>
          </a:bodyPr>
          <a:lstStyle/>
          <a:p>
            <a:endParaRPr/>
          </a:p>
        </p:txBody>
      </p:sp>
      <p:sp>
        <p:nvSpPr>
          <p:cNvPr id="35" name="Shape 35"/>
          <p:cNvSpPr txBox="1">
            <a:spLocks noGrp="1"/>
          </p:cNvSpPr>
          <p:nvPr>
            <p:ph type="body" idx="1"/>
          </p:nvPr>
        </p:nvSpPr>
        <p:spPr>
          <a:xfrm>
            <a:off x="457200" y="5895635"/>
            <a:ext cx="8229600" cy="673800"/>
          </a:xfrm>
          <a:prstGeom prst="rect">
            <a:avLst/>
          </a:prstGeom>
          <a:noFill/>
          <a:ln>
            <a:noFill/>
          </a:ln>
        </p:spPr>
        <p:txBody>
          <a:bodyPr lIns="91425" tIns="91425" rIns="91425" bIns="91425" anchor="ctr" anchorCtr="0"/>
          <a:lstStyle>
            <a:lvl1pPr marL="342900" indent="-342900" algn="l" rtl="0">
              <a:lnSpc>
                <a:spcPct val="100000"/>
              </a:lnSpc>
              <a:spcBef>
                <a:spcPts val="0"/>
              </a:spcBef>
              <a:spcAft>
                <a:spcPts val="0"/>
              </a:spcAft>
              <a:buClr>
                <a:schemeClr val="dk2"/>
              </a:buClr>
              <a:buSzPct val="166666"/>
              <a:buFont typeface="Arial"/>
              <a:buChar char="•"/>
              <a:defRPr sz="2400" i="1">
                <a:solidFill>
                  <a:schemeClr val="dk2"/>
                </a:solidFill>
              </a:defRPr>
            </a:lvl1pPr>
            <a:lvl2pPr marL="342900" indent="-342900" algn="l" rtl="0">
              <a:lnSpc>
                <a:spcPct val="100000"/>
              </a:lnSpc>
              <a:spcBef>
                <a:spcPts val="0"/>
              </a:spcBef>
              <a:spcAft>
                <a:spcPts val="0"/>
              </a:spcAft>
              <a:buClr>
                <a:schemeClr val="dk2"/>
              </a:buClr>
              <a:buSzPct val="100000"/>
              <a:buFont typeface="Courier New"/>
              <a:buChar char="o"/>
              <a:defRPr sz="2400" i="1">
                <a:solidFill>
                  <a:schemeClr val="dk2"/>
                </a:solidFill>
              </a:defRPr>
            </a:lvl2pPr>
            <a:lvl3pPr marL="342900" indent="-342900" algn="l" rtl="0">
              <a:lnSpc>
                <a:spcPct val="100000"/>
              </a:lnSpc>
              <a:spcBef>
                <a:spcPts val="0"/>
              </a:spcBef>
              <a:spcAft>
                <a:spcPts val="0"/>
              </a:spcAft>
              <a:buClr>
                <a:schemeClr val="dk2"/>
              </a:buClr>
              <a:buSzPct val="100000"/>
              <a:buFont typeface="Wingdings"/>
              <a:buChar char="§"/>
              <a:defRPr sz="2400" i="1">
                <a:solidFill>
                  <a:schemeClr val="dk2"/>
                </a:solidFill>
              </a:defRPr>
            </a:lvl3pPr>
            <a:lvl4pPr marL="342900" indent="-342900" algn="l" rtl="0">
              <a:lnSpc>
                <a:spcPct val="100000"/>
              </a:lnSpc>
              <a:spcBef>
                <a:spcPts val="0"/>
              </a:spcBef>
              <a:spcAft>
                <a:spcPts val="0"/>
              </a:spcAft>
              <a:buClr>
                <a:schemeClr val="dk2"/>
              </a:buClr>
              <a:buSzPct val="166666"/>
              <a:buFont typeface="Arial"/>
              <a:buChar char="•"/>
              <a:defRPr sz="2400" i="1">
                <a:solidFill>
                  <a:schemeClr val="dk2"/>
                </a:solidFill>
              </a:defRPr>
            </a:lvl4pPr>
            <a:lvl5pPr marL="342900" indent="-342900" algn="l" rtl="0">
              <a:lnSpc>
                <a:spcPct val="100000"/>
              </a:lnSpc>
              <a:spcBef>
                <a:spcPts val="0"/>
              </a:spcBef>
              <a:spcAft>
                <a:spcPts val="0"/>
              </a:spcAft>
              <a:buClr>
                <a:schemeClr val="dk2"/>
              </a:buClr>
              <a:buSzPct val="100000"/>
              <a:buFont typeface="Courier New"/>
              <a:buChar char="o"/>
              <a:defRPr sz="2400" i="1">
                <a:solidFill>
                  <a:schemeClr val="dk2"/>
                </a:solidFill>
              </a:defRPr>
            </a:lvl5pPr>
            <a:lvl6pPr marL="342900" indent="-342900" algn="l" rtl="0">
              <a:lnSpc>
                <a:spcPct val="100000"/>
              </a:lnSpc>
              <a:spcBef>
                <a:spcPts val="0"/>
              </a:spcBef>
              <a:spcAft>
                <a:spcPts val="0"/>
              </a:spcAft>
              <a:buClr>
                <a:schemeClr val="dk2"/>
              </a:buClr>
              <a:buSzPct val="100000"/>
              <a:buFont typeface="Wingdings"/>
              <a:buChar char="§"/>
              <a:defRPr sz="2400" i="1">
                <a:solidFill>
                  <a:schemeClr val="dk2"/>
                </a:solidFill>
              </a:defRPr>
            </a:lvl6pPr>
            <a:lvl7pPr marL="342900" indent="-342900" algn="l" rtl="0">
              <a:lnSpc>
                <a:spcPct val="100000"/>
              </a:lnSpc>
              <a:spcBef>
                <a:spcPts val="0"/>
              </a:spcBef>
              <a:spcAft>
                <a:spcPts val="0"/>
              </a:spcAft>
              <a:buClr>
                <a:schemeClr val="dk2"/>
              </a:buClr>
              <a:buSzPct val="166666"/>
              <a:buFont typeface="Arial"/>
              <a:buChar char="•"/>
              <a:defRPr sz="2400" i="1">
                <a:solidFill>
                  <a:schemeClr val="dk2"/>
                </a:solidFill>
              </a:defRPr>
            </a:lvl7pPr>
            <a:lvl8pPr marL="342900" indent="-342900" algn="l" rtl="0">
              <a:lnSpc>
                <a:spcPct val="100000"/>
              </a:lnSpc>
              <a:spcBef>
                <a:spcPts val="0"/>
              </a:spcBef>
              <a:spcAft>
                <a:spcPts val="0"/>
              </a:spcAft>
              <a:buClr>
                <a:schemeClr val="dk2"/>
              </a:buClr>
              <a:buSzPct val="100000"/>
              <a:buFont typeface="Courier New"/>
              <a:buChar char="o"/>
              <a:defRPr sz="2400" i="1">
                <a:solidFill>
                  <a:schemeClr val="dk2"/>
                </a:solidFill>
              </a:defRPr>
            </a:lvl8pPr>
            <a:lvl9pPr marL="342900" indent="-342900" algn="l" rtl="0">
              <a:lnSpc>
                <a:spcPct val="100000"/>
              </a:lnSpc>
              <a:spcBef>
                <a:spcPts val="0"/>
              </a:spcBef>
              <a:spcAft>
                <a:spcPts val="0"/>
              </a:spcAft>
              <a:buClr>
                <a:schemeClr val="dk2"/>
              </a:buClr>
              <a:buSzPct val="100000"/>
              <a:buFont typeface="Wingdings"/>
              <a:buChar char="§"/>
              <a:defRPr sz="2400" i="1">
                <a:solidFill>
                  <a:schemeClr val="dk2"/>
                </a:solidFil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6"/>
        <p:cNvGrpSpPr/>
        <p:nvPr/>
      </p:nvGrpSpPr>
      <p:grpSpPr>
        <a:xfrm>
          <a:off x="0" y="0"/>
          <a:ext cx="0" cy="0"/>
          <a:chOff x="0" y="0"/>
          <a:chExt cx="0" cy="0"/>
        </a:xfrm>
      </p:grpSpPr>
      <p:sp>
        <p:nvSpPr>
          <p:cNvPr id="37" name="Shape 37"/>
          <p:cNvSpPr/>
          <p:nvPr/>
        </p:nvSpPr>
        <p:spPr>
          <a:xfrm>
            <a:off x="6676" y="101675"/>
            <a:ext cx="9134130" cy="6739722"/>
          </a:xfrm>
          <a:custGeom>
            <a:avLst/>
            <a:gdLst/>
            <a:ahLst/>
            <a:cxnLst/>
            <a:rect l="0" t="0" r="0" b="0"/>
            <a:pathLst>
              <a:path w="9157023" h="6739723" extrusionOk="0">
                <a:moveTo>
                  <a:pt x="1629" y="0"/>
                </a:moveTo>
                <a:lnTo>
                  <a:pt x="9157023" y="4340980"/>
                </a:lnTo>
                <a:lnTo>
                  <a:pt x="1593" y="6739723"/>
                </a:lnTo>
                <a:cubicBezTo>
                  <a:pt x="-3941" y="5123960"/>
                  <a:pt x="7163" y="1615763"/>
                  <a:pt x="1629" y="0"/>
                </a:cubicBezTo>
                <a:close/>
              </a:path>
            </a:pathLst>
          </a:custGeom>
          <a:solidFill>
            <a:srgbClr val="FFFFFF">
              <a:alpha val="6666"/>
            </a:srgbClr>
          </a:solidFill>
          <a:ln>
            <a:noFill/>
          </a:ln>
        </p:spPr>
        <p:txBody>
          <a:bodyPr lIns="91425" tIns="45700" rIns="91425" bIns="45700" anchor="ctr" anchorCtr="0">
            <a:noAutofit/>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gs>
            <a:gs pos="100000">
              <a:schemeClr val="dk2"/>
            </a:gs>
          </a:gsLst>
          <a:path path="circle">
            <a:fillToRect l="50000" t="50000" r="50000" b="50000"/>
          </a:path>
          <a:tileRect/>
        </a:gra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indent="304800" algn="l" rtl="0">
              <a:spcBef>
                <a:spcPts val="0"/>
              </a:spcBef>
              <a:buClr>
                <a:schemeClr val="lt1"/>
              </a:buClr>
              <a:buSzPct val="100000"/>
              <a:buFont typeface="Georgia"/>
              <a:buNone/>
              <a:defRPr sz="4800" b="0" i="0" u="none" strike="noStrike" cap="none" baseline="0">
                <a:solidFill>
                  <a:schemeClr val="lt1"/>
                </a:solidFill>
                <a:latin typeface="Georgia"/>
                <a:ea typeface="Georgia"/>
                <a:cs typeface="Georgia"/>
                <a:sym typeface="Georgia"/>
              </a:defRPr>
            </a:lvl1pPr>
            <a:lvl2pPr marL="0" indent="304800" algn="l" rtl="0">
              <a:spcBef>
                <a:spcPts val="0"/>
              </a:spcBef>
              <a:buClr>
                <a:schemeClr val="lt1"/>
              </a:buClr>
              <a:buSzPct val="100000"/>
              <a:buFont typeface="Georgia"/>
              <a:buNone/>
              <a:defRPr sz="4800" b="0" i="0" u="none" strike="noStrike" cap="none" baseline="0">
                <a:solidFill>
                  <a:schemeClr val="lt1"/>
                </a:solidFill>
                <a:latin typeface="Georgia"/>
                <a:ea typeface="Georgia"/>
                <a:cs typeface="Georgia"/>
                <a:sym typeface="Georgia"/>
              </a:defRPr>
            </a:lvl2pPr>
            <a:lvl3pPr marL="0" indent="304800" algn="l" rtl="0">
              <a:spcBef>
                <a:spcPts val="0"/>
              </a:spcBef>
              <a:buClr>
                <a:schemeClr val="lt1"/>
              </a:buClr>
              <a:buSzPct val="100000"/>
              <a:buFont typeface="Georgia"/>
              <a:buNone/>
              <a:defRPr sz="4800" b="0" i="0" u="none" strike="noStrike" cap="none" baseline="0">
                <a:solidFill>
                  <a:schemeClr val="lt1"/>
                </a:solidFill>
                <a:latin typeface="Georgia"/>
                <a:ea typeface="Georgia"/>
                <a:cs typeface="Georgia"/>
                <a:sym typeface="Georgia"/>
              </a:defRPr>
            </a:lvl3pPr>
            <a:lvl4pPr marL="0" indent="304800" algn="l" rtl="0">
              <a:spcBef>
                <a:spcPts val="0"/>
              </a:spcBef>
              <a:buClr>
                <a:schemeClr val="lt1"/>
              </a:buClr>
              <a:buSzPct val="100000"/>
              <a:buFont typeface="Georgia"/>
              <a:buNone/>
              <a:defRPr sz="4800" b="0" i="0" u="none" strike="noStrike" cap="none" baseline="0">
                <a:solidFill>
                  <a:schemeClr val="lt1"/>
                </a:solidFill>
                <a:latin typeface="Georgia"/>
                <a:ea typeface="Georgia"/>
                <a:cs typeface="Georgia"/>
                <a:sym typeface="Georgia"/>
              </a:defRPr>
            </a:lvl4pPr>
            <a:lvl5pPr marL="0" indent="304800" algn="l" rtl="0">
              <a:spcBef>
                <a:spcPts val="0"/>
              </a:spcBef>
              <a:buClr>
                <a:schemeClr val="lt1"/>
              </a:buClr>
              <a:buSzPct val="100000"/>
              <a:buFont typeface="Georgia"/>
              <a:buNone/>
              <a:defRPr sz="4800" b="0" i="0" u="none" strike="noStrike" cap="none" baseline="0">
                <a:solidFill>
                  <a:schemeClr val="lt1"/>
                </a:solidFill>
                <a:latin typeface="Georgia"/>
                <a:ea typeface="Georgia"/>
                <a:cs typeface="Georgia"/>
                <a:sym typeface="Georgia"/>
              </a:defRPr>
            </a:lvl5pPr>
            <a:lvl6pPr marL="0" indent="304800" algn="l" rtl="0">
              <a:spcBef>
                <a:spcPts val="0"/>
              </a:spcBef>
              <a:buClr>
                <a:schemeClr val="lt1"/>
              </a:buClr>
              <a:buSzPct val="100000"/>
              <a:buFont typeface="Georgia"/>
              <a:buNone/>
              <a:defRPr sz="4800" b="0" i="0" u="none" strike="noStrike" cap="none" baseline="0">
                <a:solidFill>
                  <a:schemeClr val="lt1"/>
                </a:solidFill>
                <a:latin typeface="Georgia"/>
                <a:ea typeface="Georgia"/>
                <a:cs typeface="Georgia"/>
                <a:sym typeface="Georgia"/>
              </a:defRPr>
            </a:lvl6pPr>
            <a:lvl7pPr marL="0" indent="304800" algn="l" rtl="0">
              <a:spcBef>
                <a:spcPts val="0"/>
              </a:spcBef>
              <a:buClr>
                <a:schemeClr val="lt1"/>
              </a:buClr>
              <a:buSzPct val="100000"/>
              <a:buFont typeface="Georgia"/>
              <a:buNone/>
              <a:defRPr sz="4800" b="0" i="0" u="none" strike="noStrike" cap="none" baseline="0">
                <a:solidFill>
                  <a:schemeClr val="lt1"/>
                </a:solidFill>
                <a:latin typeface="Georgia"/>
                <a:ea typeface="Georgia"/>
                <a:cs typeface="Georgia"/>
                <a:sym typeface="Georgia"/>
              </a:defRPr>
            </a:lvl7pPr>
            <a:lvl8pPr marL="0" indent="304800" algn="l" rtl="0">
              <a:spcBef>
                <a:spcPts val="0"/>
              </a:spcBef>
              <a:buClr>
                <a:schemeClr val="lt1"/>
              </a:buClr>
              <a:buSzPct val="100000"/>
              <a:buFont typeface="Georgia"/>
              <a:buNone/>
              <a:defRPr sz="4800" b="0" i="0" u="none" strike="noStrike" cap="none" baseline="0">
                <a:solidFill>
                  <a:schemeClr val="lt1"/>
                </a:solidFill>
                <a:latin typeface="Georgia"/>
                <a:ea typeface="Georgia"/>
                <a:cs typeface="Georgia"/>
                <a:sym typeface="Georgia"/>
              </a:defRPr>
            </a:lvl8pPr>
            <a:lvl9pPr marL="0" indent="304800" algn="l" rtl="0">
              <a:spcBef>
                <a:spcPts val="0"/>
              </a:spcBef>
              <a:buClr>
                <a:schemeClr val="lt1"/>
              </a:buClr>
              <a:buSzPct val="100000"/>
              <a:buFont typeface="Georgia"/>
              <a:buNone/>
              <a:defRPr sz="4800" b="0" i="0" u="none" strike="noStrike" cap="none" baseline="0">
                <a:solidFill>
                  <a:schemeClr val="lt1"/>
                </a:solidFill>
                <a:latin typeface="Georgia"/>
                <a:ea typeface="Georgia"/>
                <a:cs typeface="Georgia"/>
                <a:sym typeface="Georgia"/>
              </a:defRPr>
            </a:lvl9pPr>
          </a:lstStyle>
          <a:p>
            <a:endParaRPr/>
          </a:p>
        </p:txBody>
      </p:sp>
      <p:sp>
        <p:nvSpPr>
          <p:cNvPr id="6" name="Shape 6"/>
          <p:cNvSpPr txBox="1">
            <a:spLocks noGrp="1"/>
          </p:cNvSpPr>
          <p:nvPr>
            <p:ph type="body" idx="1"/>
          </p:nvPr>
        </p:nvSpPr>
        <p:spPr>
          <a:xfrm>
            <a:off x="457200" y="1600200"/>
            <a:ext cx="8229600" cy="4967700"/>
          </a:xfrm>
          <a:prstGeom prst="rect">
            <a:avLst/>
          </a:prstGeom>
          <a:noFill/>
          <a:ln>
            <a:noFill/>
          </a:ln>
        </p:spPr>
        <p:txBody>
          <a:bodyPr lIns="91425" tIns="91425" rIns="91425" bIns="91425" anchor="t" anchorCtr="0"/>
          <a:lstStyle>
            <a:lvl1pPr marL="342900" indent="-342900" algn="l" rtl="0">
              <a:spcBef>
                <a:spcPts val="600"/>
              </a:spcBef>
              <a:buClr>
                <a:schemeClr val="dk1"/>
              </a:buClr>
              <a:buSzPct val="166666"/>
              <a:buFont typeface="Arial"/>
              <a:buChar char="•"/>
              <a:defRPr sz="3000" b="0" i="0" u="none" strike="noStrike" cap="none" baseline="0">
                <a:solidFill>
                  <a:schemeClr val="dk1"/>
                </a:solidFill>
                <a:latin typeface="Georgia"/>
                <a:ea typeface="Georgia"/>
                <a:cs typeface="Georgia"/>
                <a:sym typeface="Georgia"/>
              </a:defRPr>
            </a:lvl1pPr>
            <a:lvl2pPr marL="742950" indent="-285750" algn="l" rtl="0">
              <a:spcBef>
                <a:spcPts val="480"/>
              </a:spcBef>
              <a:buClr>
                <a:schemeClr val="dk1"/>
              </a:buClr>
              <a:buSzPct val="100000"/>
              <a:buFont typeface="Courier New"/>
              <a:buChar char="o"/>
              <a:defRPr sz="2400" b="0" i="0" u="none" strike="noStrike" cap="none" baseline="0">
                <a:solidFill>
                  <a:schemeClr val="dk1"/>
                </a:solidFill>
                <a:latin typeface="Georgia"/>
                <a:ea typeface="Georgia"/>
                <a:cs typeface="Georgia"/>
                <a:sym typeface="Georgia"/>
              </a:defRPr>
            </a:lvl2pPr>
            <a:lvl3pPr marL="1143000" indent="-228600" algn="l" rtl="0">
              <a:spcBef>
                <a:spcPts val="480"/>
              </a:spcBef>
              <a:buClr>
                <a:schemeClr val="dk1"/>
              </a:buClr>
              <a:buSzPct val="100000"/>
              <a:buFont typeface="Wingdings"/>
              <a:buChar char="§"/>
              <a:defRPr sz="2400" b="0" i="0" u="none" strike="noStrike" cap="none" baseline="0">
                <a:solidFill>
                  <a:schemeClr val="dk1"/>
                </a:solidFill>
                <a:latin typeface="Georgia"/>
                <a:ea typeface="Georgia"/>
                <a:cs typeface="Georgia"/>
                <a:sym typeface="Georgia"/>
              </a:defRPr>
            </a:lvl3pPr>
            <a:lvl4pPr marL="1600200" indent="-228600" algn="l" rtl="0">
              <a:spcBef>
                <a:spcPts val="360"/>
              </a:spcBef>
              <a:buClr>
                <a:schemeClr val="dk1"/>
              </a:buClr>
              <a:buSzPct val="166666"/>
              <a:buFont typeface="Arial"/>
              <a:buChar char="•"/>
              <a:defRPr sz="1800" b="0" i="0" u="none" strike="noStrike" cap="none" baseline="0">
                <a:solidFill>
                  <a:schemeClr val="dk1"/>
                </a:solidFill>
                <a:latin typeface="Georgia"/>
                <a:ea typeface="Georgia"/>
                <a:cs typeface="Georgia"/>
                <a:sym typeface="Georgia"/>
              </a:defRPr>
            </a:lvl4pPr>
            <a:lvl5pPr marL="2057400" indent="-228600" algn="l" rtl="0">
              <a:spcBef>
                <a:spcPts val="360"/>
              </a:spcBef>
              <a:buClr>
                <a:schemeClr val="dk1"/>
              </a:buClr>
              <a:buSzPct val="100000"/>
              <a:buFont typeface="Courier New"/>
              <a:buChar char="o"/>
              <a:defRPr sz="1800" b="0" i="0" u="none" strike="noStrike" cap="none" baseline="0">
                <a:solidFill>
                  <a:schemeClr val="dk1"/>
                </a:solidFill>
                <a:latin typeface="Georgia"/>
                <a:ea typeface="Georgia"/>
                <a:cs typeface="Georgia"/>
                <a:sym typeface="Georgia"/>
              </a:defRPr>
            </a:lvl5pPr>
            <a:lvl6pPr marL="2514600" indent="-228600" algn="l" rtl="0">
              <a:spcBef>
                <a:spcPts val="360"/>
              </a:spcBef>
              <a:buClr>
                <a:schemeClr val="dk1"/>
              </a:buClr>
              <a:buSzPct val="100000"/>
              <a:buFont typeface="Wingdings"/>
              <a:buChar char="§"/>
              <a:defRPr sz="1800" b="0" i="0" u="none" strike="noStrike" cap="none" baseline="0">
                <a:solidFill>
                  <a:schemeClr val="dk1"/>
                </a:solidFill>
                <a:latin typeface="Georgia"/>
                <a:ea typeface="Georgia"/>
                <a:cs typeface="Georgia"/>
                <a:sym typeface="Georgia"/>
              </a:defRPr>
            </a:lvl6pPr>
            <a:lvl7pPr marL="2971800" indent="-228600" algn="l" rtl="0">
              <a:spcBef>
                <a:spcPts val="360"/>
              </a:spcBef>
              <a:buClr>
                <a:schemeClr val="dk1"/>
              </a:buClr>
              <a:buSzPct val="166666"/>
              <a:buFont typeface="Arial"/>
              <a:buChar char="•"/>
              <a:defRPr sz="1800" b="0" i="0" u="none" strike="noStrike" cap="none" baseline="0">
                <a:solidFill>
                  <a:schemeClr val="dk1"/>
                </a:solidFill>
                <a:latin typeface="Georgia"/>
                <a:ea typeface="Georgia"/>
                <a:cs typeface="Georgia"/>
                <a:sym typeface="Georgia"/>
              </a:defRPr>
            </a:lvl7pPr>
            <a:lvl8pPr marL="3429000" indent="-228600" algn="l" rtl="0">
              <a:spcBef>
                <a:spcPts val="360"/>
              </a:spcBef>
              <a:buClr>
                <a:schemeClr val="dk1"/>
              </a:buClr>
              <a:buSzPct val="100000"/>
              <a:buFont typeface="Courier New"/>
              <a:buChar char="o"/>
              <a:defRPr sz="1800" b="0" i="0" u="none" strike="noStrike" cap="none" baseline="0">
                <a:solidFill>
                  <a:schemeClr val="dk1"/>
                </a:solidFill>
                <a:latin typeface="Georgia"/>
                <a:ea typeface="Georgia"/>
                <a:cs typeface="Georgia"/>
                <a:sym typeface="Georgia"/>
              </a:defRPr>
            </a:lvl8pPr>
            <a:lvl9pPr marL="3886200" indent="-228600" algn="l" rtl="0">
              <a:spcBef>
                <a:spcPts val="360"/>
              </a:spcBef>
              <a:buClr>
                <a:schemeClr val="dk1"/>
              </a:buClr>
              <a:buSzPct val="100000"/>
              <a:buFont typeface="Wingdings"/>
              <a:buChar char="§"/>
              <a:defRPr sz="1800" b="0" i="0" u="none" strike="noStrike" cap="none" baseline="0">
                <a:solidFill>
                  <a:schemeClr val="dk1"/>
                </a:solidFill>
                <a:latin typeface="Georgia"/>
                <a:ea typeface="Georgia"/>
                <a:cs typeface="Georgia"/>
                <a:sym typeface="Georgia"/>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1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2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2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8"/>
        <p:cNvGrpSpPr/>
        <p:nvPr/>
      </p:nvGrpSpPr>
      <p:grpSpPr>
        <a:xfrm>
          <a:off x="0" y="0"/>
          <a:ext cx="0" cy="0"/>
          <a:chOff x="0" y="0"/>
          <a:chExt cx="0" cy="0"/>
        </a:xfrm>
      </p:grpSpPr>
      <p:sp>
        <p:nvSpPr>
          <p:cNvPr id="39" name="Shape 39"/>
          <p:cNvSpPr txBox="1">
            <a:spLocks noGrp="1"/>
          </p:cNvSpPr>
          <p:nvPr>
            <p:ph type="ctrTitle"/>
          </p:nvPr>
        </p:nvSpPr>
        <p:spPr>
          <a:xfrm>
            <a:off x="685800" y="2329190"/>
            <a:ext cx="7772400" cy="1650599"/>
          </a:xfrm>
          <a:prstGeom prst="rect">
            <a:avLst/>
          </a:prstGeom>
        </p:spPr>
        <p:txBody>
          <a:bodyPr lIns="91425" tIns="91425" rIns="91425" bIns="91425" anchor="b" anchorCtr="0">
            <a:noAutofit/>
          </a:bodyPr>
          <a:lstStyle/>
          <a:p>
            <a:pPr lvl="0" rtl="0">
              <a:buNone/>
            </a:pPr>
            <a:r>
              <a:rPr lang="en"/>
              <a:t>American Society of Mechanical Engineers</a:t>
            </a:r>
          </a:p>
        </p:txBody>
      </p:sp>
      <p:sp>
        <p:nvSpPr>
          <p:cNvPr id="40" name="Shape 40"/>
          <p:cNvSpPr txBox="1">
            <a:spLocks noGrp="1"/>
          </p:cNvSpPr>
          <p:nvPr>
            <p:ph type="subTitle" idx="1"/>
          </p:nvPr>
        </p:nvSpPr>
        <p:spPr>
          <a:xfrm>
            <a:off x="685800" y="4124476"/>
            <a:ext cx="7772400" cy="888899"/>
          </a:xfrm>
          <a:prstGeom prst="rect">
            <a:avLst/>
          </a:prstGeom>
        </p:spPr>
        <p:txBody>
          <a:bodyPr lIns="91425" tIns="91425" rIns="91425" bIns="91425" anchor="t" anchorCtr="0">
            <a:noAutofit/>
          </a:bodyPr>
          <a:lstStyle/>
          <a:p>
            <a:pPr>
              <a:buNone/>
            </a:pPr>
            <a:r>
              <a:rPr lang="en"/>
              <a:t>Fall 2013 General Body Meeting #1</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
              <a:t>Community Building Event: GE Tour</a:t>
            </a:r>
          </a:p>
        </p:txBody>
      </p:sp>
      <p:sp>
        <p:nvSpPr>
          <p:cNvPr id="98" name="Shape 98"/>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rtl="0">
              <a:buNone/>
            </a:pPr>
            <a:r>
              <a:rPr lang="en">
                <a:solidFill>
                  <a:srgbClr val="1C4587"/>
                </a:solidFill>
              </a:rPr>
              <a:t>Transportation: Carpool</a:t>
            </a:r>
          </a:p>
          <a:p>
            <a:pPr lvl="0" rtl="0">
              <a:buNone/>
            </a:pPr>
            <a:r>
              <a:rPr lang="en">
                <a:solidFill>
                  <a:srgbClr val="1C4587"/>
                </a:solidFill>
              </a:rPr>
              <a:t>Date: November 8th </a:t>
            </a:r>
          </a:p>
          <a:p>
            <a:pPr lvl="0" rtl="0">
              <a:buNone/>
            </a:pPr>
            <a:r>
              <a:rPr lang="en">
                <a:solidFill>
                  <a:srgbClr val="1C4587"/>
                </a:solidFill>
              </a:rPr>
              <a:t>Time: 1-3pm</a:t>
            </a:r>
          </a:p>
          <a:p>
            <a:pPr lvl="0" rtl="0">
              <a:buNone/>
            </a:pPr>
            <a:r>
              <a:rPr lang="en">
                <a:solidFill>
                  <a:srgbClr val="1C4587"/>
                </a:solidFill>
              </a:rPr>
              <a:t>Carpool will be provided!</a:t>
            </a:r>
          </a:p>
          <a:p>
            <a:endParaRPr lang="en">
              <a:solidFill>
                <a:srgbClr val="1C4587"/>
              </a:solidFill>
            </a:endParaRPr>
          </a:p>
          <a:p>
            <a:endParaRPr lang="en">
              <a:solidFill>
                <a:srgbClr val="1C4587"/>
              </a:solidFill>
            </a:endParaRPr>
          </a:p>
          <a:p>
            <a:endParaRPr lang="en">
              <a:solidFill>
                <a:srgbClr val="1C4587"/>
              </a:solidFill>
            </a:endParaRPr>
          </a:p>
          <a:p>
            <a:pPr>
              <a:buNone/>
            </a:pPr>
            <a:r>
              <a:rPr lang="en">
                <a:solidFill>
                  <a:srgbClr val="1C4587"/>
                </a:solidFill>
              </a:rPr>
              <a:t>Sign up for this event later in the meeting and we will coordinate a carpool by email!</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lvl="0" rtl="0">
              <a:buNone/>
            </a:pPr>
            <a:r>
              <a:rPr lang="en"/>
              <a:t>Career Building Event: </a:t>
            </a:r>
          </a:p>
          <a:p>
            <a:pPr>
              <a:buNone/>
            </a:pPr>
            <a:r>
              <a:rPr lang="en"/>
              <a:t>GE Day</a:t>
            </a:r>
          </a:p>
        </p:txBody>
      </p:sp>
      <p:sp>
        <p:nvSpPr>
          <p:cNvPr id="104" name="Shape 104"/>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rtl="0">
              <a:buNone/>
            </a:pPr>
            <a:r>
              <a:rPr lang="en">
                <a:solidFill>
                  <a:srgbClr val="1C4587"/>
                </a:solidFill>
              </a:rPr>
              <a:t>In Partnership with Society of Women Engineers (SWE)</a:t>
            </a:r>
          </a:p>
          <a:p>
            <a:pPr lvl="0" rtl="0">
              <a:buNone/>
            </a:pPr>
            <a:r>
              <a:rPr lang="en">
                <a:solidFill>
                  <a:srgbClr val="1C4587"/>
                </a:solidFill>
              </a:rPr>
              <a:t>Date: Wednesday, October 2</a:t>
            </a:r>
          </a:p>
          <a:p>
            <a:pPr lvl="0" rtl="0">
              <a:buNone/>
            </a:pPr>
            <a:r>
              <a:rPr lang="en">
                <a:solidFill>
                  <a:srgbClr val="1C4587"/>
                </a:solidFill>
              </a:rPr>
              <a:t>Time: 2:30-4 </a:t>
            </a:r>
          </a:p>
          <a:p>
            <a:pPr lvl="0" rtl="0">
              <a:buNone/>
            </a:pPr>
            <a:r>
              <a:rPr lang="en">
                <a:solidFill>
                  <a:srgbClr val="1C4587"/>
                </a:solidFill>
              </a:rPr>
              <a:t>Location: Commons 329</a:t>
            </a:r>
          </a:p>
          <a:p>
            <a:endParaRPr lang="en">
              <a:solidFill>
                <a:srgbClr val="1C4587"/>
              </a:solidFill>
            </a:endParaRPr>
          </a:p>
          <a:p>
            <a:pPr lvl="0" rtl="0">
              <a:buNone/>
            </a:pPr>
            <a:r>
              <a:rPr lang="en">
                <a:solidFill>
                  <a:srgbClr val="1C4587"/>
                </a:solidFill>
              </a:rPr>
              <a:t>This is a great opportunity to network with GE. They are specifically looking to hire mechanical engineering interns and co-ops! </a:t>
            </a:r>
          </a:p>
          <a:p>
            <a:endParaRPr lang="en">
              <a:solidFill>
                <a:srgbClr val="1C4587"/>
              </a:solidFill>
            </a:endParaRP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Shape 109"/>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lvl="0" rtl="0">
              <a:buNone/>
            </a:pPr>
            <a:r>
              <a:rPr lang="en"/>
              <a:t>Outreach Event: </a:t>
            </a:r>
          </a:p>
          <a:p>
            <a:pPr>
              <a:buNone/>
            </a:pPr>
            <a:r>
              <a:rPr lang="en"/>
              <a:t>Let’s Get Techy </a:t>
            </a:r>
          </a:p>
        </p:txBody>
      </p:sp>
      <p:sp>
        <p:nvSpPr>
          <p:cNvPr id="110" name="Shape 110"/>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rtl="0">
              <a:buNone/>
            </a:pPr>
            <a:r>
              <a:rPr lang="en" sz="1800">
                <a:solidFill>
                  <a:srgbClr val="1C4587"/>
                </a:solidFill>
              </a:rPr>
              <a:t>As in past semesters, ASME will partner with a Baltimore middle school to provide a day of STEM activities in order to encourage more kids to pursue engineering and other stem fields in college. </a:t>
            </a:r>
          </a:p>
          <a:p>
            <a:pPr lvl="0" rtl="0">
              <a:buNone/>
            </a:pPr>
            <a:r>
              <a:rPr lang="en" sz="1800">
                <a:solidFill>
                  <a:srgbClr val="1C4587"/>
                </a:solidFill>
              </a:rPr>
              <a:t>Date: November 4th</a:t>
            </a:r>
          </a:p>
          <a:p>
            <a:pPr lvl="0" rtl="0">
              <a:buNone/>
            </a:pPr>
            <a:r>
              <a:rPr lang="en" sz="1800">
                <a:solidFill>
                  <a:srgbClr val="1C4587"/>
                </a:solidFill>
              </a:rPr>
              <a:t>Time: 10am-2:30pm</a:t>
            </a:r>
          </a:p>
          <a:p>
            <a:pPr>
              <a:buNone/>
            </a:pPr>
            <a:r>
              <a:rPr lang="en" sz="1800">
                <a:solidFill>
                  <a:srgbClr val="1C4587"/>
                </a:solidFill>
              </a:rPr>
              <a:t>Sign up later in the meeting!</a:t>
            </a:r>
          </a:p>
        </p:txBody>
      </p:sp>
      <p:sp>
        <p:nvSpPr>
          <p:cNvPr id="111" name="Shape 111"/>
          <p:cNvSpPr/>
          <p:nvPr/>
        </p:nvSpPr>
        <p:spPr>
          <a:xfrm>
            <a:off x="457199" y="3713975"/>
            <a:ext cx="3800824" cy="2853925"/>
          </a:xfrm>
          <a:prstGeom prst="rect">
            <a:avLst/>
          </a:prstGeom>
          <a:blipFill>
            <a:blip r:embed="rId3"/>
            <a:stretch>
              <a:fillRect/>
            </a:stretch>
          </a:blipFill>
        </p:spPr>
      </p:sp>
      <p:sp>
        <p:nvSpPr>
          <p:cNvPr id="112" name="Shape 112"/>
          <p:cNvSpPr/>
          <p:nvPr/>
        </p:nvSpPr>
        <p:spPr>
          <a:xfrm>
            <a:off x="4885975" y="3713975"/>
            <a:ext cx="3800824" cy="2853925"/>
          </a:xfrm>
          <a:prstGeom prst="rect">
            <a:avLst/>
          </a:prstGeom>
          <a:blipFill>
            <a:blip r:embed="rId4"/>
            <a:stretch>
              <a:fillRect/>
            </a:stretch>
          </a:blipFill>
        </p:spPr>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Shape 117"/>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
              <a:t>ASME Honor Cords</a:t>
            </a:r>
          </a:p>
        </p:txBody>
      </p:sp>
      <p:sp>
        <p:nvSpPr>
          <p:cNvPr id="118" name="Shape 118"/>
          <p:cNvSpPr/>
          <p:nvPr/>
        </p:nvSpPr>
        <p:spPr>
          <a:xfrm>
            <a:off x="6915150" y="3374625"/>
            <a:ext cx="1771650" cy="2266950"/>
          </a:xfrm>
          <a:prstGeom prst="rect">
            <a:avLst/>
          </a:prstGeom>
          <a:blipFill>
            <a:blip r:embed="rId3"/>
            <a:stretch>
              <a:fillRect/>
            </a:stretch>
          </a:blipFill>
        </p:spPr>
      </p:sp>
      <p:sp>
        <p:nvSpPr>
          <p:cNvPr id="119" name="Shape 119"/>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rtl="0">
              <a:buNone/>
            </a:pPr>
            <a:r>
              <a:rPr lang="en">
                <a:solidFill>
                  <a:srgbClr val="1C4587"/>
                </a:solidFill>
              </a:rPr>
              <a:t>Requirements:</a:t>
            </a:r>
          </a:p>
          <a:p>
            <a:pPr marL="457200" lvl="0" indent="-419100" rtl="0">
              <a:buClr>
                <a:srgbClr val="1C4587"/>
              </a:buClr>
              <a:buSzPct val="100000"/>
              <a:buFont typeface="Georgia"/>
              <a:buChar char="●"/>
            </a:pPr>
            <a:r>
              <a:rPr lang="en">
                <a:solidFill>
                  <a:srgbClr val="1C4587"/>
                </a:solidFill>
              </a:rPr>
              <a:t>Membership</a:t>
            </a:r>
          </a:p>
          <a:p>
            <a:pPr marL="914400" lvl="1" indent="-381000" rtl="0">
              <a:buClr>
                <a:srgbClr val="1C4587"/>
              </a:buClr>
              <a:buSzPct val="80000"/>
              <a:buFont typeface="Georgia"/>
              <a:buChar char="○"/>
            </a:pPr>
            <a:r>
              <a:rPr lang="en">
                <a:solidFill>
                  <a:srgbClr val="1C4587"/>
                </a:solidFill>
              </a:rPr>
              <a:t>Official member of ASME</a:t>
            </a:r>
          </a:p>
          <a:p>
            <a:pPr marL="914400" lvl="1" indent="-381000" rtl="0">
              <a:buClr>
                <a:srgbClr val="1C4587"/>
              </a:buClr>
              <a:buSzPct val="80000"/>
              <a:buFont typeface="Georgia"/>
              <a:buChar char="○"/>
            </a:pPr>
            <a:r>
              <a:rPr lang="en">
                <a:solidFill>
                  <a:srgbClr val="1C4587"/>
                </a:solidFill>
              </a:rPr>
              <a:t>Official member of UMBC Chapter</a:t>
            </a:r>
          </a:p>
          <a:p>
            <a:pPr marL="914400" lvl="1" indent="-381000" rtl="0">
              <a:buClr>
                <a:srgbClr val="1C4587"/>
              </a:buClr>
              <a:buSzPct val="80000"/>
              <a:buFont typeface="Georgia"/>
              <a:buChar char="○"/>
            </a:pPr>
            <a:r>
              <a:rPr lang="en">
                <a:solidFill>
                  <a:srgbClr val="1C4587"/>
                </a:solidFill>
              </a:rPr>
              <a:t>Email list</a:t>
            </a:r>
          </a:p>
          <a:p>
            <a:pPr marL="914400" lvl="1" indent="-381000" rtl="0">
              <a:buClr>
                <a:srgbClr val="1C4587"/>
              </a:buClr>
              <a:buSzPct val="80000"/>
              <a:buFont typeface="Georgia"/>
              <a:buChar char="○"/>
            </a:pPr>
            <a:r>
              <a:rPr lang="en">
                <a:solidFill>
                  <a:srgbClr val="1C4587"/>
                </a:solidFill>
              </a:rPr>
              <a:t>Miss no more than 2 GBMs</a:t>
            </a:r>
          </a:p>
          <a:p>
            <a:pPr marL="457200" lvl="0" indent="-419100" rtl="0">
              <a:buClr>
                <a:srgbClr val="1C4587"/>
              </a:buClr>
              <a:buSzPct val="100000"/>
              <a:buFont typeface="Georgia"/>
              <a:buChar char="●"/>
            </a:pPr>
            <a:r>
              <a:rPr lang="en">
                <a:solidFill>
                  <a:srgbClr val="1C4587"/>
                </a:solidFill>
              </a:rPr>
              <a:t>Engineering Academics</a:t>
            </a:r>
          </a:p>
          <a:p>
            <a:pPr marL="914400" lvl="1" indent="-381000" rtl="0">
              <a:buClr>
                <a:srgbClr val="1C4587"/>
              </a:buClr>
              <a:buSzPct val="80000"/>
              <a:buFont typeface="Georgia"/>
              <a:buChar char="○"/>
            </a:pPr>
            <a:r>
              <a:rPr lang="en">
                <a:solidFill>
                  <a:srgbClr val="1C4587"/>
                </a:solidFill>
              </a:rPr>
              <a:t>3.0 GPA (engineering courses)</a:t>
            </a:r>
          </a:p>
          <a:p>
            <a:pPr marL="457200" lvl="0" indent="-419100" rtl="0">
              <a:buClr>
                <a:srgbClr val="1C4587"/>
              </a:buClr>
              <a:buSzPct val="100000"/>
              <a:buFont typeface="Georgia"/>
              <a:buChar char="●"/>
            </a:pPr>
            <a:r>
              <a:rPr lang="en">
                <a:solidFill>
                  <a:srgbClr val="1C4587"/>
                </a:solidFill>
              </a:rPr>
              <a:t>Involvement</a:t>
            </a:r>
          </a:p>
          <a:p>
            <a:pPr marL="914400" lvl="1" indent="-381000" rtl="0">
              <a:buClr>
                <a:srgbClr val="1C4587"/>
              </a:buClr>
              <a:buSzPct val="80000"/>
              <a:buFont typeface="Georgia"/>
              <a:buChar char="○"/>
            </a:pPr>
            <a:r>
              <a:rPr lang="en">
                <a:solidFill>
                  <a:srgbClr val="1C4587"/>
                </a:solidFill>
              </a:rPr>
              <a:t>1 Event and 1 Project</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Shape 124"/>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
              <a:t>Questions?</a:t>
            </a:r>
          </a:p>
        </p:txBody>
      </p:sp>
      <p:sp>
        <p:nvSpPr>
          <p:cNvPr id="125" name="Shape 125"/>
          <p:cNvSpPr/>
          <p:nvPr/>
        </p:nvSpPr>
        <p:spPr>
          <a:xfrm>
            <a:off x="1186275" y="1873175"/>
            <a:ext cx="6593649" cy="4056400"/>
          </a:xfrm>
          <a:prstGeom prst="rect">
            <a:avLst/>
          </a:prstGeom>
          <a:blipFill>
            <a:blip r:embed="rId3"/>
            <a:stretch>
              <a:fillRect/>
            </a:stretch>
          </a:blipFill>
        </p:spPr>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Shape 130"/>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lgn="ctr">
              <a:buNone/>
            </a:pPr>
            <a:r>
              <a:rPr lang="en"/>
              <a:t>Officers</a:t>
            </a:r>
          </a:p>
        </p:txBody>
      </p:sp>
      <p:sp>
        <p:nvSpPr>
          <p:cNvPr id="131" name="Shape 131"/>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algn="ctr" rtl="0">
              <a:buNone/>
            </a:pPr>
            <a:r>
              <a:rPr lang="en"/>
              <a:t>
</a:t>
            </a:r>
          </a:p>
          <a:p>
            <a:pPr lvl="0" algn="ctr" rtl="0">
              <a:buNone/>
            </a:pPr>
            <a:r>
              <a:rPr lang="en">
                <a:solidFill>
                  <a:srgbClr val="1C4587"/>
                </a:solidFill>
              </a:rPr>
              <a:t>President: Morgan McClure</a:t>
            </a:r>
          </a:p>
          <a:p>
            <a:pPr lvl="0" algn="ctr" rtl="0">
              <a:buNone/>
            </a:pPr>
            <a:r>
              <a:rPr lang="en">
                <a:solidFill>
                  <a:srgbClr val="1C4587"/>
                </a:solidFill>
              </a:rPr>
              <a:t>Vice President: Andrew Brow</a:t>
            </a:r>
          </a:p>
          <a:p>
            <a:pPr lvl="0" algn="ctr" rtl="0">
              <a:buNone/>
            </a:pPr>
            <a:r>
              <a:rPr lang="en">
                <a:solidFill>
                  <a:srgbClr val="1C4587"/>
                </a:solidFill>
              </a:rPr>
              <a:t>Treasurer: Nicole Racine</a:t>
            </a:r>
          </a:p>
          <a:p>
            <a:pPr algn="ctr">
              <a:buNone/>
            </a:pPr>
            <a:r>
              <a:rPr lang="en">
                <a:solidFill>
                  <a:srgbClr val="1C4587"/>
                </a:solidFill>
              </a:rPr>
              <a:t>Secretary: Jacob Alvarez</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Shape 136"/>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
              <a:t>What is ASME?</a:t>
            </a:r>
          </a:p>
        </p:txBody>
      </p:sp>
      <p:sp>
        <p:nvSpPr>
          <p:cNvPr id="137" name="Shape 137"/>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rtl="0">
              <a:buNone/>
            </a:pPr>
            <a:r>
              <a:rPr lang="en" sz="2400">
                <a:solidFill>
                  <a:srgbClr val="1C4587"/>
                </a:solidFill>
              </a:rPr>
              <a:t>We are an organization on campus dedicated to expanding the student experience of mechanical engineering majors. We head projects relating to mechanical engineering, plan events for career development of members, host outreach and community service events and projects, and provide chances to network with fellow students in the major. </a:t>
            </a:r>
          </a:p>
          <a:p>
            <a:pPr lvl="0" rtl="0">
              <a:buClr>
                <a:srgbClr val="000000"/>
              </a:buClr>
              <a:buSzPct val="45833"/>
              <a:buFont typeface="Arial"/>
              <a:buNone/>
            </a:pPr>
            <a:r>
              <a:rPr lang="en" sz="2400">
                <a:solidFill>
                  <a:srgbClr val="1C4587"/>
                </a:solidFill>
              </a:rPr>
              <a:t>UMBC’s chapter of ASME is part of a larger, national ASME. Joining the national organization provides major benefits such as networking opportunities, magazines about mechanical engineering, access to scholarships, internships, etc. Membership to ASME National is FREE for freshman! </a:t>
            </a:r>
          </a:p>
          <a:p>
            <a:endParaRPr lang="en" sz="2400">
              <a:solidFill>
                <a:srgbClr val="1C4587"/>
              </a:solidFill>
            </a:endParaRP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Shape 142"/>
          <p:cNvSpPr txBox="1">
            <a:spLocks noGrp="1"/>
          </p:cNvSpPr>
          <p:nvPr>
            <p:ph type="title"/>
          </p:nvPr>
        </p:nvSpPr>
        <p:spPr>
          <a:xfrm>
            <a:off x="69775" y="274650"/>
            <a:ext cx="9074400" cy="1143000"/>
          </a:xfrm>
          <a:prstGeom prst="rect">
            <a:avLst/>
          </a:prstGeom>
        </p:spPr>
        <p:txBody>
          <a:bodyPr lIns="91425" tIns="91425" rIns="91425" bIns="91425" anchor="ctr" anchorCtr="0">
            <a:noAutofit/>
          </a:bodyPr>
          <a:lstStyle/>
          <a:p>
            <a:pPr>
              <a:buNone/>
            </a:pPr>
            <a:r>
              <a:rPr lang="en"/>
              <a:t>Executive Board and Webmaster</a:t>
            </a:r>
          </a:p>
        </p:txBody>
      </p:sp>
      <p:sp>
        <p:nvSpPr>
          <p:cNvPr id="143" name="Shape 143"/>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rtl="0">
              <a:buNone/>
            </a:pPr>
            <a:r>
              <a:rPr lang="en"/>
              <a:t>ASME is still looking for a capable webmaster to join our Executive Board this semester. If you are interested please email or talk to one of us after the meeting.</a:t>
            </a:r>
          </a:p>
          <a:p>
            <a:endParaRPr lang="en"/>
          </a:p>
          <a:p>
            <a:pPr>
              <a:buNone/>
            </a:pPr>
            <a:r>
              <a:rPr lang="en"/>
              <a:t>Are you interested in assuming a leadership role in ASME? If so, talk to one of us about joining the Executive Board after the meeting!</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Shape 148"/>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
              <a:t>Todays Meeting Agenda</a:t>
            </a:r>
          </a:p>
        </p:txBody>
      </p:sp>
      <p:sp>
        <p:nvSpPr>
          <p:cNvPr id="149" name="Shape 149"/>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419100" rtl="0">
              <a:buClr>
                <a:srgbClr val="1C4587"/>
              </a:buClr>
              <a:buSzPct val="100000"/>
              <a:buFont typeface="Georgia"/>
              <a:buChar char="●"/>
            </a:pPr>
            <a:r>
              <a:rPr lang="en">
                <a:solidFill>
                  <a:srgbClr val="1C4587"/>
                </a:solidFill>
              </a:rPr>
              <a:t>
Projects</a:t>
            </a:r>
          </a:p>
          <a:p>
            <a:pPr marL="457200" lvl="0" indent="-419100" rtl="0">
              <a:buClr>
                <a:srgbClr val="1C4587"/>
              </a:buClr>
              <a:buSzPct val="100000"/>
              <a:buFont typeface="Georgia"/>
              <a:buChar char="●"/>
            </a:pPr>
            <a:r>
              <a:rPr lang="en">
                <a:solidFill>
                  <a:srgbClr val="1C4587"/>
                </a:solidFill>
              </a:rPr>
              <a:t>Community Building Events</a:t>
            </a:r>
          </a:p>
          <a:p>
            <a:pPr marL="457200" lvl="0" indent="-419100" rtl="0">
              <a:buClr>
                <a:srgbClr val="1C4587"/>
              </a:buClr>
              <a:buSzPct val="100000"/>
              <a:buFont typeface="Georgia"/>
              <a:buChar char="●"/>
            </a:pPr>
            <a:r>
              <a:rPr lang="en">
                <a:solidFill>
                  <a:srgbClr val="1C4587"/>
                </a:solidFill>
              </a:rPr>
              <a:t>Career Building Events</a:t>
            </a:r>
          </a:p>
          <a:p>
            <a:pPr marL="457200" lvl="0" indent="-419100" rtl="0">
              <a:buClr>
                <a:srgbClr val="1C4587"/>
              </a:buClr>
              <a:buSzPct val="100000"/>
              <a:buFont typeface="Georgia"/>
              <a:buChar char="●"/>
            </a:pPr>
            <a:r>
              <a:rPr lang="en">
                <a:solidFill>
                  <a:srgbClr val="1C4587"/>
                </a:solidFill>
              </a:rPr>
              <a:t>Outreach Event</a:t>
            </a:r>
          </a:p>
          <a:p>
            <a:pPr marL="457200" lvl="0" indent="-419100" rtl="0">
              <a:buClr>
                <a:srgbClr val="1C4587"/>
              </a:buClr>
              <a:buSzPct val="100000"/>
              <a:buFont typeface="Georgia"/>
              <a:buChar char="●"/>
            </a:pPr>
            <a:r>
              <a:rPr lang="en">
                <a:solidFill>
                  <a:srgbClr val="1C4587"/>
                </a:solidFill>
              </a:rPr>
              <a:t>ASME Honor Cords</a:t>
            </a:r>
          </a:p>
          <a:p>
            <a:pPr marL="457200" lvl="0" indent="-419100" rtl="0">
              <a:buClr>
                <a:srgbClr val="1C4587"/>
              </a:buClr>
              <a:buSzPct val="100000"/>
              <a:buFont typeface="Georgia"/>
              <a:buChar char="●"/>
            </a:pPr>
            <a:r>
              <a:rPr lang="en">
                <a:solidFill>
                  <a:srgbClr val="1C4587"/>
                </a:solidFill>
              </a:rPr>
              <a:t>Pizza/Survey</a:t>
            </a:r>
          </a:p>
          <a:p>
            <a:pPr marL="457200" lvl="0" indent="-419100" rtl="0">
              <a:buClr>
                <a:srgbClr val="1C4587"/>
              </a:buClr>
              <a:buSzPct val="100000"/>
              <a:buFont typeface="Georgia"/>
              <a:buChar char="●"/>
            </a:pPr>
            <a:r>
              <a:rPr lang="en">
                <a:solidFill>
                  <a:srgbClr val="1C4587"/>
                </a:solidFill>
              </a:rPr>
              <a:t>Small groups for more information</a:t>
            </a:r>
          </a:p>
          <a:p>
            <a:endParaRPr lang="en">
              <a:solidFill>
                <a:srgbClr val="1C4587"/>
              </a:solidFill>
            </a:endParaRP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Shape 154"/>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
              <a:t>Project: Dunk Tank</a:t>
            </a:r>
          </a:p>
        </p:txBody>
      </p:sp>
      <p:sp>
        <p:nvSpPr>
          <p:cNvPr id="155" name="Shape 155"/>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rtl="0">
              <a:buNone/>
            </a:pPr>
            <a:r>
              <a:rPr lang="en">
                <a:solidFill>
                  <a:srgbClr val="1C4587"/>
                </a:solidFill>
              </a:rPr>
              <a:t>This project aims to create a dunk tank which ASME can then rent to other student organizations to generate revenue. </a:t>
            </a:r>
          </a:p>
          <a:p>
            <a:endParaRPr lang="en">
              <a:solidFill>
                <a:srgbClr val="1C4587"/>
              </a:solidFill>
            </a:endParaRPr>
          </a:p>
          <a:p>
            <a:pPr lvl="0" rtl="0">
              <a:buNone/>
            </a:pPr>
            <a:r>
              <a:rPr lang="en">
                <a:solidFill>
                  <a:srgbClr val="1C4587"/>
                </a:solidFill>
              </a:rPr>
              <a:t>Sign up to be involved</a:t>
            </a:r>
          </a:p>
          <a:p>
            <a:pPr lvl="0" rtl="0">
              <a:buNone/>
            </a:pPr>
            <a:r>
              <a:rPr lang="en">
                <a:solidFill>
                  <a:srgbClr val="1C4587"/>
                </a:solidFill>
              </a:rPr>
              <a:t>with this project</a:t>
            </a:r>
          </a:p>
          <a:p>
            <a:pPr lvl="0" rtl="0">
              <a:buNone/>
            </a:pPr>
            <a:r>
              <a:rPr lang="en">
                <a:solidFill>
                  <a:srgbClr val="1C4587"/>
                </a:solidFill>
              </a:rPr>
              <a:t>during small </a:t>
            </a:r>
          </a:p>
          <a:p>
            <a:pPr lvl="0" rtl="0">
              <a:buNone/>
            </a:pPr>
            <a:r>
              <a:rPr lang="en">
                <a:solidFill>
                  <a:srgbClr val="1C4587"/>
                </a:solidFill>
              </a:rPr>
              <a:t>information sessions</a:t>
            </a:r>
          </a:p>
          <a:p>
            <a:pPr>
              <a:buNone/>
            </a:pPr>
            <a:r>
              <a:rPr lang="en">
                <a:solidFill>
                  <a:srgbClr val="1C4587"/>
                </a:solidFill>
              </a:rPr>
              <a:t>later in the meeting!</a:t>
            </a:r>
          </a:p>
        </p:txBody>
      </p:sp>
      <p:sp>
        <p:nvSpPr>
          <p:cNvPr id="156" name="Shape 156"/>
          <p:cNvSpPr/>
          <p:nvPr/>
        </p:nvSpPr>
        <p:spPr>
          <a:xfrm>
            <a:off x="4408500" y="3297525"/>
            <a:ext cx="4144024" cy="2966325"/>
          </a:xfrm>
          <a:prstGeom prst="rect">
            <a:avLst/>
          </a:prstGeom>
          <a:blipFill>
            <a:blip r:embed="rId3"/>
            <a:stretch>
              <a:fillRect/>
            </a:stretch>
          </a:blipFill>
        </p:spPr>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4"/>
        <p:cNvGrpSpPr/>
        <p:nvPr/>
      </p:nvGrpSpPr>
      <p:grpSpPr>
        <a:xfrm>
          <a:off x="0" y="0"/>
          <a:ext cx="0" cy="0"/>
          <a:chOff x="0" y="0"/>
          <a:chExt cx="0" cy="0"/>
        </a:xfrm>
      </p:grpSpPr>
      <p:sp>
        <p:nvSpPr>
          <p:cNvPr id="45" name="Shape 45"/>
          <p:cNvSpPr txBox="1">
            <a:spLocks noGrp="1"/>
          </p:cNvSpPr>
          <p:nvPr>
            <p:ph type="ctrTitle"/>
          </p:nvPr>
        </p:nvSpPr>
        <p:spPr>
          <a:xfrm>
            <a:off x="685800" y="2329190"/>
            <a:ext cx="7772400" cy="1650599"/>
          </a:xfrm>
          <a:prstGeom prst="rect">
            <a:avLst/>
          </a:prstGeom>
        </p:spPr>
        <p:txBody>
          <a:bodyPr lIns="91425" tIns="91425" rIns="91425" bIns="91425" anchor="b" anchorCtr="0">
            <a:noAutofit/>
          </a:bodyPr>
          <a:lstStyle/>
          <a:p>
            <a:pPr lvl="0" rtl="0">
              <a:buNone/>
            </a:pPr>
            <a:r>
              <a:rPr lang="en"/>
              <a:t>American Society of Mechanical Engineers</a:t>
            </a:r>
          </a:p>
        </p:txBody>
      </p:sp>
      <p:sp>
        <p:nvSpPr>
          <p:cNvPr id="46" name="Shape 46"/>
          <p:cNvSpPr txBox="1">
            <a:spLocks noGrp="1"/>
          </p:cNvSpPr>
          <p:nvPr>
            <p:ph type="subTitle" idx="1"/>
          </p:nvPr>
        </p:nvSpPr>
        <p:spPr>
          <a:xfrm>
            <a:off x="685800" y="4124476"/>
            <a:ext cx="7772400" cy="888899"/>
          </a:xfrm>
          <a:prstGeom prst="rect">
            <a:avLst/>
          </a:prstGeom>
        </p:spPr>
        <p:txBody>
          <a:bodyPr lIns="91425" tIns="91425" rIns="91425" bIns="91425" anchor="t" anchorCtr="0">
            <a:noAutofit/>
          </a:bodyPr>
          <a:lstStyle/>
          <a:p>
            <a:pPr>
              <a:buNone/>
            </a:pPr>
            <a:r>
              <a:rPr lang="en"/>
              <a:t>Fall 2013 General Body Meeting #1</a:t>
            </a: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Shape 161"/>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
              <a:t>Project: Small Projects</a:t>
            </a:r>
          </a:p>
        </p:txBody>
      </p:sp>
      <p:sp>
        <p:nvSpPr>
          <p:cNvPr id="162" name="Shape 162"/>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rtl="0">
              <a:buNone/>
            </a:pPr>
            <a:r>
              <a:rPr lang="en">
                <a:solidFill>
                  <a:srgbClr val="1C4587"/>
                </a:solidFill>
              </a:rPr>
              <a:t>Carnival Games</a:t>
            </a:r>
          </a:p>
          <a:p>
            <a:pPr lvl="0" rtl="0">
              <a:buNone/>
            </a:pPr>
            <a:r>
              <a:rPr lang="en">
                <a:solidFill>
                  <a:srgbClr val="1C4587"/>
                </a:solidFill>
              </a:rPr>
              <a:t>Outreach Project </a:t>
            </a:r>
          </a:p>
          <a:p>
            <a:pPr lvl="0" rtl="0">
              <a:buNone/>
            </a:pPr>
            <a:r>
              <a:rPr lang="en">
                <a:solidFill>
                  <a:srgbClr val="1C4587"/>
                </a:solidFill>
              </a:rPr>
              <a:t>	Ramps for senior citizens/disabled citizens</a:t>
            </a:r>
          </a:p>
          <a:p>
            <a:endParaRPr lang="en">
              <a:solidFill>
                <a:srgbClr val="1C4587"/>
              </a:solidFill>
            </a:endParaRPr>
          </a:p>
        </p:txBody>
      </p:sp>
      <p:sp>
        <p:nvSpPr>
          <p:cNvPr id="163" name="Shape 163"/>
          <p:cNvSpPr/>
          <p:nvPr/>
        </p:nvSpPr>
        <p:spPr>
          <a:xfrm>
            <a:off x="1134575" y="3943250"/>
            <a:ext cx="2609850" cy="1752600"/>
          </a:xfrm>
          <a:prstGeom prst="rect">
            <a:avLst/>
          </a:prstGeom>
          <a:blipFill>
            <a:blip r:embed="rId3"/>
            <a:stretch>
              <a:fillRect/>
            </a:stretch>
          </a:blipFill>
        </p:spPr>
      </p:sp>
      <p:sp>
        <p:nvSpPr>
          <p:cNvPr id="164" name="Shape 164"/>
          <p:cNvSpPr/>
          <p:nvPr/>
        </p:nvSpPr>
        <p:spPr>
          <a:xfrm>
            <a:off x="4839275" y="3895625"/>
            <a:ext cx="2466975" cy="1847850"/>
          </a:xfrm>
          <a:prstGeom prst="rect">
            <a:avLst/>
          </a:prstGeom>
          <a:blipFill>
            <a:blip r:embed="rId4"/>
            <a:stretch>
              <a:fillRect/>
            </a:stretch>
          </a:blipFill>
        </p:spPr>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Shape 169"/>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
              <a:t>Community Building Event: Ravens Stadium Tour</a:t>
            </a:r>
          </a:p>
        </p:txBody>
      </p:sp>
      <p:sp>
        <p:nvSpPr>
          <p:cNvPr id="170" name="Shape 170"/>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rtl="0">
              <a:buNone/>
            </a:pPr>
            <a:r>
              <a:rPr lang="en">
                <a:solidFill>
                  <a:srgbClr val="1C4587"/>
                </a:solidFill>
              </a:rPr>
              <a:t>Transportation: Carpool </a:t>
            </a:r>
          </a:p>
          <a:p>
            <a:pPr lvl="0" rtl="0">
              <a:buNone/>
            </a:pPr>
            <a:r>
              <a:rPr lang="en">
                <a:solidFill>
                  <a:srgbClr val="1C4587"/>
                </a:solidFill>
              </a:rPr>
              <a:t>Price: $7 Members, $10 Non-Members</a:t>
            </a:r>
          </a:p>
          <a:p>
            <a:pPr lvl="0" rtl="0">
              <a:buNone/>
            </a:pPr>
            <a:r>
              <a:rPr lang="en">
                <a:solidFill>
                  <a:srgbClr val="1C4587"/>
                </a:solidFill>
              </a:rPr>
              <a:t>Date: Saturday, October 5th at 11am</a:t>
            </a:r>
          </a:p>
          <a:p>
            <a:endParaRPr lang="en">
              <a:solidFill>
                <a:srgbClr val="1C4587"/>
              </a:solidFill>
            </a:endParaRPr>
          </a:p>
          <a:p>
            <a:pPr lvl="0" rtl="0">
              <a:buNone/>
            </a:pPr>
            <a:r>
              <a:rPr lang="en">
                <a:solidFill>
                  <a:srgbClr val="1C4587"/>
                </a:solidFill>
              </a:rPr>
              <a:t>Sign up during small </a:t>
            </a:r>
          </a:p>
          <a:p>
            <a:pPr lvl="0" rtl="0">
              <a:buNone/>
            </a:pPr>
            <a:r>
              <a:rPr lang="en">
                <a:solidFill>
                  <a:srgbClr val="1C4587"/>
                </a:solidFill>
              </a:rPr>
              <a:t>group information </a:t>
            </a:r>
          </a:p>
          <a:p>
            <a:pPr lvl="0" rtl="0">
              <a:buNone/>
            </a:pPr>
            <a:r>
              <a:rPr lang="en">
                <a:solidFill>
                  <a:srgbClr val="1C4587"/>
                </a:solidFill>
              </a:rPr>
              <a:t>sessions later in the </a:t>
            </a:r>
          </a:p>
          <a:p>
            <a:pPr>
              <a:buNone/>
            </a:pPr>
            <a:r>
              <a:rPr lang="en">
                <a:solidFill>
                  <a:srgbClr val="1C4587"/>
                </a:solidFill>
              </a:rPr>
              <a:t>meeting!</a:t>
            </a:r>
          </a:p>
        </p:txBody>
      </p:sp>
      <p:sp>
        <p:nvSpPr>
          <p:cNvPr id="171" name="Shape 171"/>
          <p:cNvSpPr/>
          <p:nvPr/>
        </p:nvSpPr>
        <p:spPr>
          <a:xfrm>
            <a:off x="4744625" y="3553475"/>
            <a:ext cx="3698900" cy="2771800"/>
          </a:xfrm>
          <a:prstGeom prst="rect">
            <a:avLst/>
          </a:prstGeom>
          <a:blipFill>
            <a:blip r:embed="rId3"/>
            <a:stretch>
              <a:fillRect/>
            </a:stretch>
          </a:blipFill>
        </p:spPr>
      </p:sp>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Shape 176"/>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
              <a:t>Community Building Event: GE Tour</a:t>
            </a:r>
          </a:p>
        </p:txBody>
      </p:sp>
      <p:sp>
        <p:nvSpPr>
          <p:cNvPr id="177" name="Shape 177"/>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rtl="0">
              <a:buNone/>
            </a:pPr>
            <a:r>
              <a:rPr lang="en">
                <a:solidFill>
                  <a:srgbClr val="1C4587"/>
                </a:solidFill>
              </a:rPr>
              <a:t>Transportation: Carpool</a:t>
            </a:r>
          </a:p>
          <a:p>
            <a:pPr lvl="0" rtl="0">
              <a:buNone/>
            </a:pPr>
            <a:r>
              <a:rPr lang="en">
                <a:solidFill>
                  <a:srgbClr val="1C4587"/>
                </a:solidFill>
              </a:rPr>
              <a:t>Date: November 8th </a:t>
            </a:r>
          </a:p>
          <a:p>
            <a:pPr lvl="0" rtl="0">
              <a:buNone/>
            </a:pPr>
            <a:r>
              <a:rPr lang="en">
                <a:solidFill>
                  <a:srgbClr val="1C4587"/>
                </a:solidFill>
              </a:rPr>
              <a:t>Time: 1-3pm</a:t>
            </a:r>
          </a:p>
          <a:p>
            <a:pPr lvl="0" rtl="0">
              <a:buNone/>
            </a:pPr>
            <a:r>
              <a:rPr lang="en">
                <a:solidFill>
                  <a:srgbClr val="1C4587"/>
                </a:solidFill>
              </a:rPr>
              <a:t>Carpool will be provided!</a:t>
            </a:r>
          </a:p>
          <a:p>
            <a:endParaRPr lang="en">
              <a:solidFill>
                <a:srgbClr val="1C4587"/>
              </a:solidFill>
            </a:endParaRPr>
          </a:p>
          <a:p>
            <a:endParaRPr lang="en">
              <a:solidFill>
                <a:srgbClr val="1C4587"/>
              </a:solidFill>
            </a:endParaRPr>
          </a:p>
          <a:p>
            <a:endParaRPr lang="en">
              <a:solidFill>
                <a:srgbClr val="1C4587"/>
              </a:solidFill>
            </a:endParaRPr>
          </a:p>
          <a:p>
            <a:pPr>
              <a:buNone/>
            </a:pPr>
            <a:r>
              <a:rPr lang="en">
                <a:solidFill>
                  <a:srgbClr val="1C4587"/>
                </a:solidFill>
              </a:rPr>
              <a:t>Sign up for this event later in the meeting and we will coordinate a carpool by email!</a:t>
            </a:r>
          </a:p>
        </p:txBody>
      </p:sp>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Shape 182"/>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lvl="0" rtl="0">
              <a:buNone/>
            </a:pPr>
            <a:r>
              <a:rPr lang="en"/>
              <a:t>Career Building Event: </a:t>
            </a:r>
          </a:p>
          <a:p>
            <a:pPr>
              <a:buNone/>
            </a:pPr>
            <a:r>
              <a:rPr lang="en"/>
              <a:t>GE Day</a:t>
            </a:r>
          </a:p>
        </p:txBody>
      </p:sp>
      <p:sp>
        <p:nvSpPr>
          <p:cNvPr id="183" name="Shape 183"/>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rtl="0">
              <a:buNone/>
            </a:pPr>
            <a:r>
              <a:rPr lang="en">
                <a:solidFill>
                  <a:srgbClr val="1C4587"/>
                </a:solidFill>
              </a:rPr>
              <a:t>In Partnership with Society of Women Engineers (SWE)</a:t>
            </a:r>
          </a:p>
          <a:p>
            <a:pPr lvl="0" rtl="0">
              <a:buNone/>
            </a:pPr>
            <a:r>
              <a:rPr lang="en">
                <a:solidFill>
                  <a:srgbClr val="1C4587"/>
                </a:solidFill>
              </a:rPr>
              <a:t>Date: Wednesday, October 2</a:t>
            </a:r>
          </a:p>
          <a:p>
            <a:pPr lvl="0" rtl="0">
              <a:buNone/>
            </a:pPr>
            <a:r>
              <a:rPr lang="en">
                <a:solidFill>
                  <a:srgbClr val="1C4587"/>
                </a:solidFill>
              </a:rPr>
              <a:t>Time: 2:30-4 </a:t>
            </a:r>
          </a:p>
          <a:p>
            <a:pPr lvl="0" rtl="0">
              <a:buNone/>
            </a:pPr>
            <a:r>
              <a:rPr lang="en">
                <a:solidFill>
                  <a:srgbClr val="1C4587"/>
                </a:solidFill>
              </a:rPr>
              <a:t>Location: Commons 329</a:t>
            </a:r>
          </a:p>
          <a:p>
            <a:endParaRPr lang="en">
              <a:solidFill>
                <a:srgbClr val="1C4587"/>
              </a:solidFill>
            </a:endParaRPr>
          </a:p>
          <a:p>
            <a:pPr lvl="0" rtl="0">
              <a:buNone/>
            </a:pPr>
            <a:r>
              <a:rPr lang="en">
                <a:solidFill>
                  <a:srgbClr val="1C4587"/>
                </a:solidFill>
              </a:rPr>
              <a:t>This is a great opportunity to network with GE. They are specifically looking to hire mechanical engineering interns and co-ops! </a:t>
            </a:r>
          </a:p>
          <a:p>
            <a:endParaRPr lang="en">
              <a:solidFill>
                <a:srgbClr val="1C4587"/>
              </a:solidFill>
            </a:endParaRPr>
          </a:p>
        </p:txBody>
      </p:sp>
    </p:spTree>
  </p:cSld>
  <p:clrMapOvr>
    <a:masterClrMapping/>
  </p:clrMapOvr>
  <p:transition spd="slow">
    <p:cu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Shape 188"/>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lvl="0" rtl="0">
              <a:buNone/>
            </a:pPr>
            <a:r>
              <a:rPr lang="en"/>
              <a:t>Outreach Event: </a:t>
            </a:r>
          </a:p>
          <a:p>
            <a:pPr>
              <a:buNone/>
            </a:pPr>
            <a:r>
              <a:rPr lang="en"/>
              <a:t>Let’s Get Techy </a:t>
            </a:r>
          </a:p>
        </p:txBody>
      </p:sp>
      <p:sp>
        <p:nvSpPr>
          <p:cNvPr id="189" name="Shape 189"/>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rtl="0">
              <a:buNone/>
            </a:pPr>
            <a:r>
              <a:rPr lang="en" sz="1800">
                <a:solidFill>
                  <a:srgbClr val="1C4587"/>
                </a:solidFill>
              </a:rPr>
              <a:t>As in past semesters, ASME will partner with a Baltimore middle school to provide a day of STEM activities in order to encourage more kids to pursue engineering and other stem fields in college. </a:t>
            </a:r>
          </a:p>
          <a:p>
            <a:pPr lvl="0" rtl="0">
              <a:buNone/>
            </a:pPr>
            <a:r>
              <a:rPr lang="en" sz="1800">
                <a:solidFill>
                  <a:srgbClr val="1C4587"/>
                </a:solidFill>
              </a:rPr>
              <a:t>Date: November 4th</a:t>
            </a:r>
          </a:p>
          <a:p>
            <a:pPr lvl="0" rtl="0">
              <a:buNone/>
            </a:pPr>
            <a:r>
              <a:rPr lang="en" sz="1800">
                <a:solidFill>
                  <a:srgbClr val="1C4587"/>
                </a:solidFill>
              </a:rPr>
              <a:t>Time: 10am-2:30pm</a:t>
            </a:r>
          </a:p>
          <a:p>
            <a:pPr>
              <a:buNone/>
            </a:pPr>
            <a:r>
              <a:rPr lang="en" sz="1800">
                <a:solidFill>
                  <a:srgbClr val="1C4587"/>
                </a:solidFill>
              </a:rPr>
              <a:t>Sign up later in the meeting!</a:t>
            </a:r>
          </a:p>
        </p:txBody>
      </p:sp>
      <p:sp>
        <p:nvSpPr>
          <p:cNvPr id="190" name="Shape 190"/>
          <p:cNvSpPr/>
          <p:nvPr/>
        </p:nvSpPr>
        <p:spPr>
          <a:xfrm>
            <a:off x="457199" y="3713975"/>
            <a:ext cx="3800824" cy="2853925"/>
          </a:xfrm>
          <a:prstGeom prst="rect">
            <a:avLst/>
          </a:prstGeom>
          <a:blipFill>
            <a:blip r:embed="rId3"/>
            <a:stretch>
              <a:fillRect/>
            </a:stretch>
          </a:blipFill>
        </p:spPr>
      </p:sp>
      <p:sp>
        <p:nvSpPr>
          <p:cNvPr id="191" name="Shape 191"/>
          <p:cNvSpPr/>
          <p:nvPr/>
        </p:nvSpPr>
        <p:spPr>
          <a:xfrm>
            <a:off x="4885975" y="3713975"/>
            <a:ext cx="3800824" cy="2853925"/>
          </a:xfrm>
          <a:prstGeom prst="rect">
            <a:avLst/>
          </a:prstGeom>
          <a:blipFill>
            <a:blip r:embed="rId4"/>
            <a:stretch>
              <a:fillRect/>
            </a:stretch>
          </a:blipFill>
        </p:spPr>
      </p:sp>
    </p:spTree>
  </p:cSld>
  <p:clrMapOvr>
    <a:masterClrMapping/>
  </p:clrMapOvr>
  <p:transition spd="slow">
    <p:cu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Shape 196"/>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
              <a:t>ASME Honor Cords</a:t>
            </a:r>
          </a:p>
        </p:txBody>
      </p:sp>
      <p:sp>
        <p:nvSpPr>
          <p:cNvPr id="197" name="Shape 197"/>
          <p:cNvSpPr/>
          <p:nvPr/>
        </p:nvSpPr>
        <p:spPr>
          <a:xfrm>
            <a:off x="6915150" y="3374625"/>
            <a:ext cx="1771650" cy="2266950"/>
          </a:xfrm>
          <a:prstGeom prst="rect">
            <a:avLst/>
          </a:prstGeom>
          <a:blipFill>
            <a:blip r:embed="rId3"/>
            <a:stretch>
              <a:fillRect/>
            </a:stretch>
          </a:blipFill>
        </p:spPr>
      </p:sp>
      <p:sp>
        <p:nvSpPr>
          <p:cNvPr id="198" name="Shape 198"/>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rtl="0">
              <a:buNone/>
            </a:pPr>
            <a:r>
              <a:rPr lang="en">
                <a:solidFill>
                  <a:srgbClr val="1C4587"/>
                </a:solidFill>
              </a:rPr>
              <a:t>Requirements:</a:t>
            </a:r>
          </a:p>
          <a:p>
            <a:pPr marL="457200" lvl="0" indent="-419100" rtl="0">
              <a:buClr>
                <a:srgbClr val="1C4587"/>
              </a:buClr>
              <a:buSzPct val="100000"/>
              <a:buFont typeface="Georgia"/>
              <a:buChar char="●"/>
            </a:pPr>
            <a:r>
              <a:rPr lang="en">
                <a:solidFill>
                  <a:srgbClr val="1C4587"/>
                </a:solidFill>
              </a:rPr>
              <a:t>Membership</a:t>
            </a:r>
          </a:p>
          <a:p>
            <a:pPr marL="914400" lvl="1" indent="-381000" rtl="0">
              <a:buClr>
                <a:srgbClr val="1C4587"/>
              </a:buClr>
              <a:buSzPct val="80000"/>
              <a:buFont typeface="Georgia"/>
              <a:buChar char="○"/>
            </a:pPr>
            <a:r>
              <a:rPr lang="en">
                <a:solidFill>
                  <a:srgbClr val="1C4587"/>
                </a:solidFill>
              </a:rPr>
              <a:t>Official member of ASME</a:t>
            </a:r>
          </a:p>
          <a:p>
            <a:pPr marL="914400" lvl="1" indent="-381000" rtl="0">
              <a:buClr>
                <a:srgbClr val="1C4587"/>
              </a:buClr>
              <a:buSzPct val="80000"/>
              <a:buFont typeface="Georgia"/>
              <a:buChar char="○"/>
            </a:pPr>
            <a:r>
              <a:rPr lang="en">
                <a:solidFill>
                  <a:srgbClr val="1C4587"/>
                </a:solidFill>
              </a:rPr>
              <a:t>Official member of UMBC Chapter</a:t>
            </a:r>
          </a:p>
          <a:p>
            <a:pPr marL="914400" lvl="1" indent="-381000" rtl="0">
              <a:buClr>
                <a:srgbClr val="1C4587"/>
              </a:buClr>
              <a:buSzPct val="80000"/>
              <a:buFont typeface="Georgia"/>
              <a:buChar char="○"/>
            </a:pPr>
            <a:r>
              <a:rPr lang="en">
                <a:solidFill>
                  <a:srgbClr val="1C4587"/>
                </a:solidFill>
              </a:rPr>
              <a:t>Email list</a:t>
            </a:r>
          </a:p>
          <a:p>
            <a:pPr marL="914400" lvl="1" indent="-381000" rtl="0">
              <a:buClr>
                <a:srgbClr val="1C4587"/>
              </a:buClr>
              <a:buSzPct val="80000"/>
              <a:buFont typeface="Georgia"/>
              <a:buChar char="○"/>
            </a:pPr>
            <a:r>
              <a:rPr lang="en">
                <a:solidFill>
                  <a:srgbClr val="1C4587"/>
                </a:solidFill>
              </a:rPr>
              <a:t>Miss no more than 2 GBMs</a:t>
            </a:r>
          </a:p>
          <a:p>
            <a:pPr marL="457200" lvl="0" indent="-419100" rtl="0">
              <a:buClr>
                <a:srgbClr val="1C4587"/>
              </a:buClr>
              <a:buSzPct val="100000"/>
              <a:buFont typeface="Georgia"/>
              <a:buChar char="●"/>
            </a:pPr>
            <a:r>
              <a:rPr lang="en">
                <a:solidFill>
                  <a:srgbClr val="1C4587"/>
                </a:solidFill>
              </a:rPr>
              <a:t>Engineering Academics</a:t>
            </a:r>
          </a:p>
          <a:p>
            <a:pPr marL="914400" lvl="1" indent="-381000" rtl="0">
              <a:buClr>
                <a:srgbClr val="1C4587"/>
              </a:buClr>
              <a:buSzPct val="80000"/>
              <a:buFont typeface="Georgia"/>
              <a:buChar char="○"/>
            </a:pPr>
            <a:r>
              <a:rPr lang="en">
                <a:solidFill>
                  <a:srgbClr val="1C4587"/>
                </a:solidFill>
              </a:rPr>
              <a:t>3.0 GPA (engineering courses)</a:t>
            </a:r>
          </a:p>
          <a:p>
            <a:pPr marL="457200" lvl="0" indent="-419100" rtl="0">
              <a:buClr>
                <a:srgbClr val="1C4587"/>
              </a:buClr>
              <a:buSzPct val="100000"/>
              <a:buFont typeface="Georgia"/>
              <a:buChar char="●"/>
            </a:pPr>
            <a:r>
              <a:rPr lang="en">
                <a:solidFill>
                  <a:srgbClr val="1C4587"/>
                </a:solidFill>
              </a:rPr>
              <a:t>Involvement</a:t>
            </a:r>
          </a:p>
          <a:p>
            <a:pPr marL="914400" lvl="1" indent="-381000" rtl="0">
              <a:buClr>
                <a:srgbClr val="1C4587"/>
              </a:buClr>
              <a:buSzPct val="80000"/>
              <a:buFont typeface="Georgia"/>
              <a:buChar char="○"/>
            </a:pPr>
            <a:r>
              <a:rPr lang="en">
                <a:solidFill>
                  <a:srgbClr val="1C4587"/>
                </a:solidFill>
              </a:rPr>
              <a:t>1 Event and 1 Project</a:t>
            </a:r>
          </a:p>
        </p:txBody>
      </p:sp>
    </p:spTree>
  </p:cSld>
  <p:clrMapOvr>
    <a:masterClrMapping/>
  </p:clrMapOvr>
  <p:transition spd="slow">
    <p:cu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Shape 203"/>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
              <a:t>Questions?</a:t>
            </a:r>
          </a:p>
        </p:txBody>
      </p:sp>
      <p:sp>
        <p:nvSpPr>
          <p:cNvPr id="204" name="Shape 204"/>
          <p:cNvSpPr/>
          <p:nvPr/>
        </p:nvSpPr>
        <p:spPr>
          <a:xfrm>
            <a:off x="1186275" y="1873175"/>
            <a:ext cx="6593649" cy="4056400"/>
          </a:xfrm>
          <a:prstGeom prst="rect">
            <a:avLst/>
          </a:prstGeom>
          <a:blipFill>
            <a:blip r:embed="rId3"/>
            <a:stretch>
              <a:fillRect/>
            </a:stretch>
          </a:blipFill>
        </p:spPr>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0"/>
        <p:cNvGrpSpPr/>
        <p:nvPr/>
      </p:nvGrpSpPr>
      <p:grpSpPr>
        <a:xfrm>
          <a:off x="0" y="0"/>
          <a:ext cx="0" cy="0"/>
          <a:chOff x="0" y="0"/>
          <a:chExt cx="0" cy="0"/>
        </a:xfrm>
      </p:grpSpPr>
      <p:sp>
        <p:nvSpPr>
          <p:cNvPr id="51" name="Shape 51"/>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lgn="ctr">
              <a:buNone/>
            </a:pPr>
            <a:r>
              <a:rPr lang="en"/>
              <a:t>Officers</a:t>
            </a:r>
          </a:p>
        </p:txBody>
      </p:sp>
      <p:sp>
        <p:nvSpPr>
          <p:cNvPr id="52" name="Shape 52"/>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algn="ctr" rtl="0">
              <a:buNone/>
            </a:pPr>
            <a:r>
              <a:rPr lang="en"/>
              <a:t>
</a:t>
            </a:r>
          </a:p>
          <a:p>
            <a:pPr lvl="0" algn="ctr" rtl="0">
              <a:buNone/>
            </a:pPr>
            <a:r>
              <a:rPr lang="en">
                <a:solidFill>
                  <a:srgbClr val="1C4587"/>
                </a:solidFill>
              </a:rPr>
              <a:t>President: Morgan McClure</a:t>
            </a:r>
          </a:p>
          <a:p>
            <a:pPr lvl="0" algn="ctr" rtl="0">
              <a:buNone/>
            </a:pPr>
            <a:r>
              <a:rPr lang="en">
                <a:solidFill>
                  <a:srgbClr val="1C4587"/>
                </a:solidFill>
              </a:rPr>
              <a:t>Vice President: Andrew Brow</a:t>
            </a:r>
          </a:p>
          <a:p>
            <a:pPr lvl="0" algn="ctr" rtl="0">
              <a:buNone/>
            </a:pPr>
            <a:r>
              <a:rPr lang="en">
                <a:solidFill>
                  <a:srgbClr val="1C4587"/>
                </a:solidFill>
              </a:rPr>
              <a:t>Treasurer: Nicole Racine</a:t>
            </a:r>
          </a:p>
          <a:p>
            <a:pPr algn="ctr">
              <a:buNone/>
            </a:pPr>
            <a:r>
              <a:rPr lang="en">
                <a:solidFill>
                  <a:srgbClr val="1C4587"/>
                </a:solidFill>
              </a:rPr>
              <a:t>Secretary: Jacob Alvarez</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6"/>
        <p:cNvGrpSpPr/>
        <p:nvPr/>
      </p:nvGrpSpPr>
      <p:grpSpPr>
        <a:xfrm>
          <a:off x="0" y="0"/>
          <a:ext cx="0" cy="0"/>
          <a:chOff x="0" y="0"/>
          <a:chExt cx="0" cy="0"/>
        </a:xfrm>
      </p:grpSpPr>
      <p:sp>
        <p:nvSpPr>
          <p:cNvPr id="57" name="Shape 57"/>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
              <a:t>What is ASME?</a:t>
            </a:r>
          </a:p>
        </p:txBody>
      </p:sp>
      <p:sp>
        <p:nvSpPr>
          <p:cNvPr id="58" name="Shape 58"/>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rtl="0">
              <a:buNone/>
            </a:pPr>
            <a:r>
              <a:rPr lang="en" sz="2400">
                <a:solidFill>
                  <a:srgbClr val="1C4587"/>
                </a:solidFill>
              </a:rPr>
              <a:t>We are an organization on campus dedicated to expanding the student experience of mechanical engineering majors. We head projects relating to mechanical engineering, plan events for career development of members, host outreach and community service events and projects, and provide chances to network with fellow students in the major. </a:t>
            </a:r>
          </a:p>
          <a:p>
            <a:pPr lvl="0" rtl="0">
              <a:buClr>
                <a:srgbClr val="000000"/>
              </a:buClr>
              <a:buSzPct val="45833"/>
              <a:buFont typeface="Arial"/>
              <a:buNone/>
            </a:pPr>
            <a:r>
              <a:rPr lang="en" sz="2400">
                <a:solidFill>
                  <a:srgbClr val="1C4587"/>
                </a:solidFill>
              </a:rPr>
              <a:t>UMBC’s chapter of ASME is part of a larger, national ASME. Joining the national organization provides major benefits such as networking opportunities, magazines about mechanical engineering, access to scholarships, internships, etc. Membership to ASME National is FREE for freshman! </a:t>
            </a:r>
          </a:p>
          <a:p>
            <a:endParaRPr lang="en" sz="2400">
              <a:solidFill>
                <a:srgbClr val="1C4587"/>
              </a:solidFill>
            </a:endParaRP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Shape 63"/>
          <p:cNvSpPr txBox="1">
            <a:spLocks noGrp="1"/>
          </p:cNvSpPr>
          <p:nvPr>
            <p:ph type="title"/>
          </p:nvPr>
        </p:nvSpPr>
        <p:spPr>
          <a:xfrm>
            <a:off x="69775" y="274650"/>
            <a:ext cx="9074400" cy="1143000"/>
          </a:xfrm>
          <a:prstGeom prst="rect">
            <a:avLst/>
          </a:prstGeom>
        </p:spPr>
        <p:txBody>
          <a:bodyPr lIns="91425" tIns="91425" rIns="91425" bIns="91425" anchor="ctr" anchorCtr="0">
            <a:noAutofit/>
          </a:bodyPr>
          <a:lstStyle/>
          <a:p>
            <a:pPr>
              <a:buNone/>
            </a:pPr>
            <a:r>
              <a:rPr lang="en"/>
              <a:t>Executive Board and Webmaster</a:t>
            </a:r>
          </a:p>
        </p:txBody>
      </p:sp>
      <p:sp>
        <p:nvSpPr>
          <p:cNvPr id="64" name="Shape 64"/>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rtl="0">
              <a:buNone/>
            </a:pPr>
            <a:r>
              <a:rPr lang="en"/>
              <a:t>ASME is still looking for a capable webmaster to join our Executive Board this semester. If you are interested please email or talk to one of us after the meeting.</a:t>
            </a:r>
          </a:p>
          <a:p>
            <a:endParaRPr lang="en"/>
          </a:p>
          <a:p>
            <a:pPr>
              <a:buNone/>
            </a:pPr>
            <a:r>
              <a:rPr lang="en"/>
              <a:t>Are you interested in assuming a leadership role in ASME? If so, talk to one of us about joining the Executive Board after the meeting!</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
              <a:t>Todays Meeting Agenda</a:t>
            </a:r>
          </a:p>
        </p:txBody>
      </p:sp>
      <p:sp>
        <p:nvSpPr>
          <p:cNvPr id="70" name="Shape 70"/>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419100" rtl="0">
              <a:buClr>
                <a:srgbClr val="1C4587"/>
              </a:buClr>
              <a:buSzPct val="100000"/>
              <a:buFont typeface="Georgia"/>
              <a:buChar char="●"/>
            </a:pPr>
            <a:r>
              <a:rPr lang="en">
                <a:solidFill>
                  <a:srgbClr val="1C4587"/>
                </a:solidFill>
              </a:rPr>
              <a:t>
Projects</a:t>
            </a:r>
          </a:p>
          <a:p>
            <a:pPr marL="457200" lvl="0" indent="-419100" rtl="0">
              <a:buClr>
                <a:srgbClr val="1C4587"/>
              </a:buClr>
              <a:buSzPct val="100000"/>
              <a:buFont typeface="Georgia"/>
              <a:buChar char="●"/>
            </a:pPr>
            <a:r>
              <a:rPr lang="en">
                <a:solidFill>
                  <a:srgbClr val="1C4587"/>
                </a:solidFill>
              </a:rPr>
              <a:t>Community Building Events</a:t>
            </a:r>
          </a:p>
          <a:p>
            <a:pPr marL="457200" lvl="0" indent="-419100" rtl="0">
              <a:buClr>
                <a:srgbClr val="1C4587"/>
              </a:buClr>
              <a:buSzPct val="100000"/>
              <a:buFont typeface="Georgia"/>
              <a:buChar char="●"/>
            </a:pPr>
            <a:r>
              <a:rPr lang="en">
                <a:solidFill>
                  <a:srgbClr val="1C4587"/>
                </a:solidFill>
              </a:rPr>
              <a:t>Career Building Events</a:t>
            </a:r>
          </a:p>
          <a:p>
            <a:pPr marL="457200" lvl="0" indent="-419100" rtl="0">
              <a:buClr>
                <a:srgbClr val="1C4587"/>
              </a:buClr>
              <a:buSzPct val="100000"/>
              <a:buFont typeface="Georgia"/>
              <a:buChar char="●"/>
            </a:pPr>
            <a:r>
              <a:rPr lang="en">
                <a:solidFill>
                  <a:srgbClr val="1C4587"/>
                </a:solidFill>
              </a:rPr>
              <a:t>Outreach Event</a:t>
            </a:r>
          </a:p>
          <a:p>
            <a:pPr marL="457200" lvl="0" indent="-419100" rtl="0">
              <a:buClr>
                <a:srgbClr val="1C4587"/>
              </a:buClr>
              <a:buSzPct val="100000"/>
              <a:buFont typeface="Georgia"/>
              <a:buChar char="●"/>
            </a:pPr>
            <a:r>
              <a:rPr lang="en">
                <a:solidFill>
                  <a:srgbClr val="1C4587"/>
                </a:solidFill>
              </a:rPr>
              <a:t>ASME Honor Cords</a:t>
            </a:r>
          </a:p>
          <a:p>
            <a:pPr marL="457200" lvl="0" indent="-419100" rtl="0">
              <a:buClr>
                <a:srgbClr val="1C4587"/>
              </a:buClr>
              <a:buSzPct val="100000"/>
              <a:buFont typeface="Georgia"/>
              <a:buChar char="●"/>
            </a:pPr>
            <a:r>
              <a:rPr lang="en">
                <a:solidFill>
                  <a:srgbClr val="1C4587"/>
                </a:solidFill>
              </a:rPr>
              <a:t>Pizza/Survey</a:t>
            </a:r>
          </a:p>
          <a:p>
            <a:pPr marL="457200" lvl="0" indent="-419100" rtl="0">
              <a:buClr>
                <a:srgbClr val="1C4587"/>
              </a:buClr>
              <a:buSzPct val="100000"/>
              <a:buFont typeface="Georgia"/>
              <a:buChar char="●"/>
            </a:pPr>
            <a:r>
              <a:rPr lang="en">
                <a:solidFill>
                  <a:srgbClr val="1C4587"/>
                </a:solidFill>
              </a:rPr>
              <a:t>Small groups for more information</a:t>
            </a:r>
          </a:p>
          <a:p>
            <a:endParaRPr lang="en">
              <a:solidFill>
                <a:srgbClr val="1C4587"/>
              </a:solidFill>
            </a:endParaRP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
              <a:t>Project: Dunk Tank</a:t>
            </a:r>
          </a:p>
        </p:txBody>
      </p:sp>
      <p:sp>
        <p:nvSpPr>
          <p:cNvPr id="76" name="Shape 76"/>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rtl="0">
              <a:buNone/>
            </a:pPr>
            <a:r>
              <a:rPr lang="en">
                <a:solidFill>
                  <a:srgbClr val="1C4587"/>
                </a:solidFill>
              </a:rPr>
              <a:t>This project aims to create a dunk tank which ASME can then rent to other student organizations to generate revenue. </a:t>
            </a:r>
          </a:p>
          <a:p>
            <a:endParaRPr lang="en">
              <a:solidFill>
                <a:srgbClr val="1C4587"/>
              </a:solidFill>
            </a:endParaRPr>
          </a:p>
          <a:p>
            <a:pPr lvl="0" rtl="0">
              <a:buNone/>
            </a:pPr>
            <a:r>
              <a:rPr lang="en">
                <a:solidFill>
                  <a:srgbClr val="1C4587"/>
                </a:solidFill>
              </a:rPr>
              <a:t>Sign up to be involved</a:t>
            </a:r>
          </a:p>
          <a:p>
            <a:pPr lvl="0" rtl="0">
              <a:buNone/>
            </a:pPr>
            <a:r>
              <a:rPr lang="en">
                <a:solidFill>
                  <a:srgbClr val="1C4587"/>
                </a:solidFill>
              </a:rPr>
              <a:t>with this project</a:t>
            </a:r>
          </a:p>
          <a:p>
            <a:pPr lvl="0" rtl="0">
              <a:buNone/>
            </a:pPr>
            <a:r>
              <a:rPr lang="en">
                <a:solidFill>
                  <a:srgbClr val="1C4587"/>
                </a:solidFill>
              </a:rPr>
              <a:t>during small </a:t>
            </a:r>
          </a:p>
          <a:p>
            <a:pPr lvl="0" rtl="0">
              <a:buNone/>
            </a:pPr>
            <a:r>
              <a:rPr lang="en">
                <a:solidFill>
                  <a:srgbClr val="1C4587"/>
                </a:solidFill>
              </a:rPr>
              <a:t>information sessions</a:t>
            </a:r>
          </a:p>
          <a:p>
            <a:pPr>
              <a:buNone/>
            </a:pPr>
            <a:r>
              <a:rPr lang="en">
                <a:solidFill>
                  <a:srgbClr val="1C4587"/>
                </a:solidFill>
              </a:rPr>
              <a:t>later in the meeting!</a:t>
            </a:r>
          </a:p>
        </p:txBody>
      </p:sp>
      <p:sp>
        <p:nvSpPr>
          <p:cNvPr id="77" name="Shape 77"/>
          <p:cNvSpPr/>
          <p:nvPr/>
        </p:nvSpPr>
        <p:spPr>
          <a:xfrm>
            <a:off x="4408500" y="3297525"/>
            <a:ext cx="4144024" cy="2966325"/>
          </a:xfrm>
          <a:prstGeom prst="rect">
            <a:avLst/>
          </a:prstGeom>
          <a:blipFill>
            <a:blip r:embed="rId3"/>
            <a:stretch>
              <a:fillRect/>
            </a:stretch>
          </a:blipFill>
        </p:spPr>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Shape 82"/>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
              <a:t>Project: Small Projects</a:t>
            </a:r>
          </a:p>
        </p:txBody>
      </p:sp>
      <p:sp>
        <p:nvSpPr>
          <p:cNvPr id="83" name="Shape 83"/>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rtl="0">
              <a:buNone/>
            </a:pPr>
            <a:r>
              <a:rPr lang="en">
                <a:solidFill>
                  <a:srgbClr val="1C4587"/>
                </a:solidFill>
              </a:rPr>
              <a:t>Carnival Games</a:t>
            </a:r>
          </a:p>
          <a:p>
            <a:pPr lvl="0" rtl="0">
              <a:buNone/>
            </a:pPr>
            <a:r>
              <a:rPr lang="en">
                <a:solidFill>
                  <a:srgbClr val="1C4587"/>
                </a:solidFill>
              </a:rPr>
              <a:t>Outreach Project </a:t>
            </a:r>
          </a:p>
          <a:p>
            <a:pPr lvl="0" rtl="0">
              <a:buNone/>
            </a:pPr>
            <a:r>
              <a:rPr lang="en">
                <a:solidFill>
                  <a:srgbClr val="1C4587"/>
                </a:solidFill>
              </a:rPr>
              <a:t>	Ramps for senior citizens/disabled citizens</a:t>
            </a:r>
          </a:p>
          <a:p>
            <a:endParaRPr lang="en">
              <a:solidFill>
                <a:srgbClr val="1C4587"/>
              </a:solidFill>
            </a:endParaRPr>
          </a:p>
        </p:txBody>
      </p:sp>
      <p:sp>
        <p:nvSpPr>
          <p:cNvPr id="84" name="Shape 84"/>
          <p:cNvSpPr/>
          <p:nvPr/>
        </p:nvSpPr>
        <p:spPr>
          <a:xfrm>
            <a:off x="1134575" y="3943250"/>
            <a:ext cx="2609850" cy="1752600"/>
          </a:xfrm>
          <a:prstGeom prst="rect">
            <a:avLst/>
          </a:prstGeom>
          <a:blipFill>
            <a:blip r:embed="rId3"/>
            <a:stretch>
              <a:fillRect/>
            </a:stretch>
          </a:blipFill>
        </p:spPr>
      </p:sp>
      <p:sp>
        <p:nvSpPr>
          <p:cNvPr id="85" name="Shape 85"/>
          <p:cNvSpPr/>
          <p:nvPr/>
        </p:nvSpPr>
        <p:spPr>
          <a:xfrm>
            <a:off x="4839275" y="3895625"/>
            <a:ext cx="2466975" cy="1847850"/>
          </a:xfrm>
          <a:prstGeom prst="rect">
            <a:avLst/>
          </a:prstGeom>
          <a:blipFill>
            <a:blip r:embed="rId4"/>
            <a:stretch>
              <a:fillRect/>
            </a:stretch>
          </a:blipFill>
        </p:spPr>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
              <a:t>Community Building Event: Ravens Stadium Tour</a:t>
            </a:r>
          </a:p>
        </p:txBody>
      </p:sp>
      <p:sp>
        <p:nvSpPr>
          <p:cNvPr id="91" name="Shape 91"/>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rtl="0">
              <a:buNone/>
            </a:pPr>
            <a:r>
              <a:rPr lang="en">
                <a:solidFill>
                  <a:srgbClr val="1C4587"/>
                </a:solidFill>
              </a:rPr>
              <a:t>Transportation: Carpool </a:t>
            </a:r>
          </a:p>
          <a:p>
            <a:pPr lvl="0" rtl="0">
              <a:buNone/>
            </a:pPr>
            <a:r>
              <a:rPr lang="en">
                <a:solidFill>
                  <a:srgbClr val="1C4587"/>
                </a:solidFill>
              </a:rPr>
              <a:t>Price: $7 Members, $10 Non-Members</a:t>
            </a:r>
          </a:p>
          <a:p>
            <a:pPr lvl="0" rtl="0">
              <a:buNone/>
            </a:pPr>
            <a:r>
              <a:rPr lang="en">
                <a:solidFill>
                  <a:srgbClr val="1C4587"/>
                </a:solidFill>
              </a:rPr>
              <a:t>Date: Saturday, October 5th at 11am</a:t>
            </a:r>
          </a:p>
          <a:p>
            <a:endParaRPr lang="en">
              <a:solidFill>
                <a:srgbClr val="1C4587"/>
              </a:solidFill>
            </a:endParaRPr>
          </a:p>
          <a:p>
            <a:pPr lvl="0" rtl="0">
              <a:buNone/>
            </a:pPr>
            <a:r>
              <a:rPr lang="en">
                <a:solidFill>
                  <a:srgbClr val="1C4587"/>
                </a:solidFill>
              </a:rPr>
              <a:t>Sign up during small </a:t>
            </a:r>
          </a:p>
          <a:p>
            <a:pPr lvl="0" rtl="0">
              <a:buNone/>
            </a:pPr>
            <a:r>
              <a:rPr lang="en">
                <a:solidFill>
                  <a:srgbClr val="1C4587"/>
                </a:solidFill>
              </a:rPr>
              <a:t>group information </a:t>
            </a:r>
          </a:p>
          <a:p>
            <a:pPr lvl="0" rtl="0">
              <a:buNone/>
            </a:pPr>
            <a:r>
              <a:rPr lang="en">
                <a:solidFill>
                  <a:srgbClr val="1C4587"/>
                </a:solidFill>
              </a:rPr>
              <a:t>sessions later in the </a:t>
            </a:r>
          </a:p>
          <a:p>
            <a:pPr>
              <a:buNone/>
            </a:pPr>
            <a:r>
              <a:rPr lang="en">
                <a:solidFill>
                  <a:srgbClr val="1C4587"/>
                </a:solidFill>
              </a:rPr>
              <a:t>meeting!</a:t>
            </a:r>
          </a:p>
        </p:txBody>
      </p:sp>
      <p:sp>
        <p:nvSpPr>
          <p:cNvPr id="92" name="Shape 92"/>
          <p:cNvSpPr/>
          <p:nvPr/>
        </p:nvSpPr>
        <p:spPr>
          <a:xfrm>
            <a:off x="4744625" y="3553475"/>
            <a:ext cx="3698900" cy="2771800"/>
          </a:xfrm>
          <a:prstGeom prst="rect">
            <a:avLst/>
          </a:prstGeom>
          <a:blipFill>
            <a:blip r:embed="rId3"/>
            <a:stretch>
              <a:fillRect/>
            </a:stretch>
          </a:blipFill>
        </p:spPr>
      </p:sp>
    </p:spTree>
  </p:cSld>
  <p:clrMapOvr>
    <a:masterClrMapping/>
  </p:clrMapOvr>
  <p:transition spd="slow">
    <p:cut/>
  </p:transition>
</p:sld>
</file>

<file path=ppt/theme/theme1.xml><?xml version="1.0" encoding="utf-8"?>
<a:theme xmlns:a="http://schemas.openxmlformats.org/drawingml/2006/main" name="Custom Theme">
  <a:themeElements>
    <a:clrScheme name="Custom 354">
      <a:dk1>
        <a:srgbClr val="000000"/>
      </a:dk1>
      <a:lt1>
        <a:srgbClr val="FFFFFF"/>
      </a:lt1>
      <a:dk2>
        <a:srgbClr val="30182B"/>
      </a:dk2>
      <a:lt2>
        <a:srgbClr val="DFDFDF"/>
      </a:lt2>
      <a:accent1>
        <a:srgbClr val="592D50"/>
      </a:accent1>
      <a:accent2>
        <a:srgbClr val="D3A67A"/>
      </a:accent2>
      <a:accent3>
        <a:srgbClr val="45485F"/>
      </a:accent3>
      <a:accent4>
        <a:srgbClr val="6B9756"/>
      </a:accent4>
      <a:accent5>
        <a:srgbClr val="7D576E"/>
      </a:accent5>
      <a:accent6>
        <a:srgbClr val="4C1A23"/>
      </a:accent6>
      <a:hlink>
        <a:srgbClr val="511E3E"/>
      </a:hlink>
      <a:folHlink>
        <a:srgbClr val="9EA0A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918</Words>
  <Application>Microsoft Office PowerPoint</Application>
  <PresentationFormat>On-screen Show (4:3)</PresentationFormat>
  <Paragraphs>158</Paragraphs>
  <Slides>26</Slides>
  <Notes>26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Custom Theme</vt:lpstr>
      <vt:lpstr>American Society of Mechanical Engineers</vt:lpstr>
      <vt:lpstr>American Society of Mechanical Engineers</vt:lpstr>
      <vt:lpstr>Officers</vt:lpstr>
      <vt:lpstr>What is ASME?</vt:lpstr>
      <vt:lpstr>Executive Board and Webmaster</vt:lpstr>
      <vt:lpstr>Todays Meeting Agenda</vt:lpstr>
      <vt:lpstr>Project: Dunk Tank</vt:lpstr>
      <vt:lpstr>Project: Small Projects</vt:lpstr>
      <vt:lpstr>Community Building Event: Ravens Stadium Tour</vt:lpstr>
      <vt:lpstr>Community Building Event: GE Tour</vt:lpstr>
      <vt:lpstr>Career Building Event:  GE Day</vt:lpstr>
      <vt:lpstr>Outreach Event:  Let’s Get Techy </vt:lpstr>
      <vt:lpstr>ASME Honor Cords</vt:lpstr>
      <vt:lpstr>Questions?</vt:lpstr>
      <vt:lpstr>Officers</vt:lpstr>
      <vt:lpstr>What is ASME?</vt:lpstr>
      <vt:lpstr>Executive Board and Webmaster</vt:lpstr>
      <vt:lpstr>Todays Meeting Agenda</vt:lpstr>
      <vt:lpstr>Project: Dunk Tank</vt:lpstr>
      <vt:lpstr>Project: Small Projects</vt:lpstr>
      <vt:lpstr>Community Building Event: Ravens Stadium Tour</vt:lpstr>
      <vt:lpstr>Community Building Event: GE Tour</vt:lpstr>
      <vt:lpstr>Career Building Event:  GE Day</vt:lpstr>
      <vt:lpstr>Outreach Event:  Let’s Get Techy </vt:lpstr>
      <vt:lpstr>ASME Honor Cords</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American Society of Mechanical Engineers</dc:title>
  <dc:creator>Morgan</dc:creator>
  <cp:lastModifiedBy>Morgan</cp:lastModifiedBy>
  <cp:revision>1</cp:revision>
  <dcterms:modified xsi:type="dcterms:W3CDTF">2013-09-24T05:09:37Z</dcterms:modified>
</cp:coreProperties>
</file>